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91D"/>
    <a:srgbClr val="868686"/>
    <a:srgbClr val="3C3C3B"/>
    <a:srgbClr val="414042"/>
    <a:srgbClr val="242943"/>
    <a:srgbClr val="07B9D9"/>
    <a:srgbClr val="13B9D9"/>
    <a:srgbClr val="13D3D9"/>
    <a:srgbClr val="50ADC9"/>
    <a:srgbClr val="00B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AE7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54</cp:revision>
  <dcterms:created xsi:type="dcterms:W3CDTF">2019-08-01T06:27:51Z</dcterms:created>
  <dcterms:modified xsi:type="dcterms:W3CDTF">2023-01-16T08:38:23Z</dcterms:modified>
</cp:coreProperties>
</file>