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5A6"/>
    <a:srgbClr val="868686"/>
    <a:srgbClr val="3C3C3B"/>
    <a:srgbClr val="414042"/>
    <a:srgbClr val="242943"/>
    <a:srgbClr val="07B9D9"/>
    <a:srgbClr val="13B9D9"/>
    <a:srgbClr val="13D3D9"/>
    <a:srgbClr val="50ADC9"/>
    <a:srgbClr val="00B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8"/>
    <p:restoredTop sz="94662"/>
  </p:normalViewPr>
  <p:slideViewPr>
    <p:cSldViewPr snapToGrid="0" snapToObjects="1">
      <p:cViewPr varScale="1">
        <p:scale>
          <a:sx n="105" d="100"/>
          <a:sy n="105" d="100"/>
        </p:scale>
        <p:origin x="9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2" name="Téglalap 21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2" name="Kép 3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0" name="Csoportba foglalás 19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3" name="Téglalap 22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5" name="Kép 2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2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5" name="Téglalap 24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" name="Csoportba foglalás 8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2" name="Kép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77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" name="Csoportba foglalás 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0" name="Téglalap 9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0" y="298257"/>
              <a:ext cx="1388941" cy="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Scheck Gergő</cp:lastModifiedBy>
  <cp:revision>53</cp:revision>
  <dcterms:created xsi:type="dcterms:W3CDTF">2019-08-01T06:27:51Z</dcterms:created>
  <dcterms:modified xsi:type="dcterms:W3CDTF">2023-01-16T08:42:02Z</dcterms:modified>
</cp:coreProperties>
</file>