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4" r:id="rId4"/>
    <p:sldId id="261" r:id="rId5"/>
    <p:sldId id="262" r:id="rId6"/>
    <p:sldId id="263" r:id="rId7"/>
    <p:sldId id="265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ABE"/>
    <a:srgbClr val="868686"/>
    <a:srgbClr val="3C3C3B"/>
    <a:srgbClr val="414042"/>
    <a:srgbClr val="242943"/>
    <a:srgbClr val="07B9D9"/>
    <a:srgbClr val="13B9D9"/>
    <a:srgbClr val="13D3D9"/>
    <a:srgbClr val="50ADC9"/>
    <a:srgbClr val="00B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8"/>
    <p:restoredTop sz="94662"/>
  </p:normalViewPr>
  <p:slideViewPr>
    <p:cSldViewPr snapToGrid="0" snapToObjects="1">
      <p:cViewPr varScale="1">
        <p:scale>
          <a:sx n="105" d="100"/>
          <a:sy n="105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7" name="Csoportba foglalás 26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8" name="Téglalap 2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324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1" name="Csoportba foglalás 20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2" name="Téglalap 21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2" name="Kép 3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324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0" name="Csoportba foglalás 19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3" name="Téglalap 22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5" name="Kép 2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324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4" name="Csoportba foglalás 23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5" name="Téglalap 24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6" name="Kép 2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324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" name="Csoportba foglalás 8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" name="Kép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324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886" y="-1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35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" name="Csoportba foglalás 4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324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33A8C-9297-814B-AD7B-5F45206C9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2018EA-9074-EC49-8BAF-05105061E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D64F93-EB20-7E49-BFB0-EF04DA2CA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DFD281-7651-3F42-B923-4F448D316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7B3F4C-20E6-974A-99A7-61FFC727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8C7996-FF47-8840-AEA9-440B06918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20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366D20-64F0-2F4E-90EC-470F89D6E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AA77-78E8-B94A-9993-E23A3470B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9EB8-D38F-6044-B9A4-38DDF7028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36ABB3-5D84-534F-B327-49186F05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ADFBE4-FB6A-6044-AF62-1DAC34BB0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ED046-AC79-B94B-A88C-B7B091DED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2B6728-5B13-8642-8065-F162E28CA2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EE6AB0-7F3F-5848-B4D1-CA407E5391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96D2C4-9F81-6345-B69F-A6ABA756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55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F366D-0665-8145-8D18-F6D5A5E6E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C6F07-8B6B-2741-99A6-91610CD44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860DF-74AC-7A43-AD7A-D3836AEC38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0EE4-BB7E-B942-A642-017A257F8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EAB70-F5C6-A540-8C79-9333984A1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A2DA-C6F4-794D-91D6-9FA968E41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63E27-36FA-D441-9FD7-87611E6E1E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D9CA2C-0591-0A4F-BCFB-B0A0642A98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39EEAF-445C-4143-9A2B-8B8294FD4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4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D2A75-A6A8-FB43-A652-4B91AC644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12BA1-4DF1-6846-852F-863FBEC1A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2CD6-753A-2A4C-AABF-10651B53E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92CC-5AFC-0742-BC32-364732CA4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6067C-D773-1D48-A491-D4B0BA6C1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72986-E4E1-204D-AF13-88B82F626A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94DF-85FA-1C44-8139-B67BB00B34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D608B-6814-1542-94A3-3806AB9457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11DF9-EBE0-C44E-8258-3D659F513A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E46A30-3DC1-A546-B59A-AEBC8AD595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46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48C28-A089-7C4D-B138-445E76B6D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15018F-388D-A546-AEC4-D4FC2BCA35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3" name="Table Placeholder 22">
            <a:extLst>
              <a:ext uri="{FF2B5EF4-FFF2-40B4-BE49-F238E27FC236}">
                <a16:creationId xmlns:a16="http://schemas.microsoft.com/office/drawing/2014/main" id="{C38616C7-1B9B-C64E-8282-5FEC5AF7B2DE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326981440"/>
              </p:ext>
            </p:extLst>
          </p:nvPr>
        </p:nvGraphicFramePr>
        <p:xfrm>
          <a:off x="239713" y="1770063"/>
          <a:ext cx="8642355" cy="2781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471">
                  <a:extLst>
                    <a:ext uri="{9D8B030D-6E8A-4147-A177-3AD203B41FA5}">
                      <a16:colId xmlns:a16="http://schemas.microsoft.com/office/drawing/2014/main" val="168096015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2740731885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589673583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324642098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114257319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3400173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581419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7452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3573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5916811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8494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6449601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2361186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013587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9108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30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2A3F59-77DE-4E46-B7F0-F02FBBACAD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79F860-EA86-3B4A-A0F5-ABD999381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61D109E1-6CED-EA4B-A07C-6E6FF1660C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7182031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</TotalTime>
  <Words>0</Words>
  <Application>Microsoft Office PowerPoint</Application>
  <PresentationFormat>Diavetítés a képernyőre (16:9 oldalarány)</PresentationFormat>
  <Paragraphs>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Tahoma</vt:lpstr>
      <vt:lpstr>Wingdings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Scheck Gergő</cp:lastModifiedBy>
  <cp:revision>53</cp:revision>
  <dcterms:created xsi:type="dcterms:W3CDTF">2019-08-01T06:27:51Z</dcterms:created>
  <dcterms:modified xsi:type="dcterms:W3CDTF">2023-01-16T08:41:25Z</dcterms:modified>
</cp:coreProperties>
</file>