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12B"/>
    <a:srgbClr val="AC112A"/>
    <a:srgbClr val="868686"/>
    <a:srgbClr val="3C3C3B"/>
    <a:srgbClr val="414042"/>
    <a:srgbClr val="242943"/>
    <a:srgbClr val="07B9D9"/>
    <a:srgbClr val="13B9D9"/>
    <a:srgbClr val="13D3D9"/>
    <a:srgbClr val="50A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8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  <p:sp>
        <p:nvSpPr>
          <p:cNvPr id="30" name="Téglalap 2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Csoportba foglalás 20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2" name="Téglalap 21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2" name="Kép 3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  <p:sp>
        <p:nvSpPr>
          <p:cNvPr id="35" name="Téglalap 34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20" name="Csoportba foglalás 19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3" name="Téglalap 22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5" name="Kép 2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  <p:sp>
        <p:nvSpPr>
          <p:cNvPr id="27" name="Téglalap 2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Csoportba foglalás 2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5" name="Téglalap 24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  <p:sp>
        <p:nvSpPr>
          <p:cNvPr id="27" name="Téglalap 2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grpSp>
        <p:nvGrpSpPr>
          <p:cNvPr id="9" name="Csoportba foglalás 8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" name="Kép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grpSp>
        <p:nvGrpSpPr>
          <p:cNvPr id="5" name="Csoportba foglalás 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  <p:sp>
        <p:nvSpPr>
          <p:cNvPr id="12" name="Téglalap 11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C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Scheck Gergő</cp:lastModifiedBy>
  <cp:revision>54</cp:revision>
  <dcterms:created xsi:type="dcterms:W3CDTF">2019-08-01T06:27:51Z</dcterms:created>
  <dcterms:modified xsi:type="dcterms:W3CDTF">2023-01-16T08:40:04Z</dcterms:modified>
</cp:coreProperties>
</file>