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Tahoma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iu6QUL/omYMHk0qLgD751aB3iL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41FFAF4-BA4B-456A-9491-CDC88EB9D552}">
  <a:tblStyle styleId="{941FFAF4-BA4B-456A-9491-CDC88EB9D552}" styleName="Table_0">
    <a:wholeTbl>
      <a:tcTxStyle b="off" i="off">
        <a:font>
          <a:latin typeface="Tahoma"/>
          <a:ea typeface="Tahoma"/>
          <a:cs typeface="Tahom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F3F8"/>
          </a:solidFill>
        </a:fill>
      </a:tcStyle>
    </a:wholeTbl>
    <a:band1H>
      <a:tcTxStyle/>
      <a:tcStyle>
        <a:fill>
          <a:solidFill>
            <a:srgbClr val="CAE6F1"/>
          </a:solidFill>
        </a:fill>
      </a:tcStyle>
    </a:band1H>
    <a:band2H>
      <a:tcTxStyle/>
    </a:band2H>
    <a:band1V>
      <a:tcTxStyle/>
      <a:tcStyle>
        <a:fill>
          <a:solidFill>
            <a:srgbClr val="CAE6F1"/>
          </a:solidFill>
        </a:fill>
      </a:tcStyle>
    </a:band1V>
    <a:band2V>
      <a:tcTxStyle/>
    </a:band2V>
    <a:lastCol>
      <a:tcTxStyle b="on" i="off">
        <a:font>
          <a:latin typeface="Tahoma"/>
          <a:ea typeface="Tahoma"/>
          <a:cs typeface="Tahoma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Tahoma"/>
          <a:ea typeface="Tahoma"/>
          <a:cs typeface="Tahoma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dk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ahoma"/>
          <a:ea typeface="Tahoma"/>
          <a:cs typeface="Tahom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dk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Tahoma-bold.fntdata"/><Relationship Id="rId14" Type="http://schemas.openxmlformats.org/officeDocument/2006/relationships/font" Target="fonts/Tahoma-regular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oogle Shape;8;p10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9" name="Google Shape;9;p10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53" u="none" cap="none" strike="noStrike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0" name="Google Shape;10;p10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fr" sz="675" u="none" cap="none" strike="noStrike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531076" y="1711541"/>
            <a:ext cx="3106394" cy="432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2" type="body"/>
          </p:nvPr>
        </p:nvSpPr>
        <p:spPr>
          <a:xfrm>
            <a:off x="547552" y="2170596"/>
            <a:ext cx="3106394" cy="319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242943"/>
              </a:buClr>
              <a:buSzPts val="2250"/>
              <a:buFont typeface="Arial"/>
              <a:buNone/>
              <a:defRPr b="1" i="0" sz="2250" u="none" cap="none" strike="noStrike">
                <a:solidFill>
                  <a:srgbClr val="242943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3" type="body"/>
          </p:nvPr>
        </p:nvSpPr>
        <p:spPr>
          <a:xfrm>
            <a:off x="547554" y="2625756"/>
            <a:ext cx="3888989" cy="4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414042"/>
              </a:buClr>
              <a:buSzPts val="975"/>
              <a:buFont typeface="Arial"/>
              <a:buNone/>
              <a:defRPr b="0" i="0" sz="975" u="none" cap="none" strike="noStrike">
                <a:solidFill>
                  <a:srgbClr val="41404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10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" name="Google Shape;15;p10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" name="Google Shape;16;p10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Custom Layout">
  <p:cSld name="6_Custom Layou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mans face&#10;&#10;Description automatically generated" id="18" name="Google Shape;1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531076" y="1711541"/>
            <a:ext cx="3106394" cy="432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0" name="Google Shape;20;p11"/>
          <p:cNvSpPr txBox="1"/>
          <p:nvPr>
            <p:ph idx="2" type="body"/>
          </p:nvPr>
        </p:nvSpPr>
        <p:spPr>
          <a:xfrm>
            <a:off x="547552" y="2170596"/>
            <a:ext cx="3106394" cy="319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242943"/>
              </a:buClr>
              <a:buSzPts val="2250"/>
              <a:buFont typeface="Arial"/>
              <a:buNone/>
              <a:defRPr b="1" i="0" sz="2250" u="none" cap="none" strike="noStrike">
                <a:solidFill>
                  <a:srgbClr val="242943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1" name="Google Shape;21;p11"/>
          <p:cNvSpPr txBox="1"/>
          <p:nvPr>
            <p:ph idx="3" type="body"/>
          </p:nvPr>
        </p:nvSpPr>
        <p:spPr>
          <a:xfrm>
            <a:off x="547554" y="2625756"/>
            <a:ext cx="3888989" cy="4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414042"/>
              </a:buClr>
              <a:buSzPts val="975"/>
              <a:buFont typeface="Arial"/>
              <a:buNone/>
              <a:defRPr b="0" i="0" sz="975" u="none" cap="none" strike="noStrike">
                <a:solidFill>
                  <a:srgbClr val="41404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grpSp>
        <p:nvGrpSpPr>
          <p:cNvPr id="22" name="Google Shape;22;p11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23" name="Google Shape;23;p11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" name="Google Shape;24;p11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25" name="Google Shape;25;p11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" name="Google Shape;26;p11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" name="Google Shape;27;p11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29" name="Google Shape;29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2"/>
          <p:cNvSpPr/>
          <p:nvPr/>
        </p:nvSpPr>
        <p:spPr>
          <a:xfrm>
            <a:off x="632518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Google Shape;31;p12"/>
          <p:cNvSpPr/>
          <p:nvPr/>
        </p:nvSpPr>
        <p:spPr>
          <a:xfrm>
            <a:off x="3323986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Google Shape;32;p12"/>
          <p:cNvSpPr/>
          <p:nvPr/>
        </p:nvSpPr>
        <p:spPr>
          <a:xfrm>
            <a:off x="6045813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527335" y="2125422"/>
            <a:ext cx="2631476" cy="2281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4" name="Google Shape;34;p12"/>
          <p:cNvSpPr txBox="1"/>
          <p:nvPr>
            <p:ph idx="2" type="body"/>
          </p:nvPr>
        </p:nvSpPr>
        <p:spPr>
          <a:xfrm>
            <a:off x="3221378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80987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5" name="Google Shape;35;p12"/>
          <p:cNvSpPr txBox="1"/>
          <p:nvPr>
            <p:ph idx="3" type="body"/>
          </p:nvPr>
        </p:nvSpPr>
        <p:spPr>
          <a:xfrm>
            <a:off x="5922422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80987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6" name="Google Shape;36;p12"/>
          <p:cNvSpPr txBox="1"/>
          <p:nvPr>
            <p:ph idx="4" type="body"/>
          </p:nvPr>
        </p:nvSpPr>
        <p:spPr>
          <a:xfrm>
            <a:off x="535610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7" name="Google Shape;37;p12"/>
          <p:cNvSpPr txBox="1"/>
          <p:nvPr>
            <p:ph idx="5" type="body"/>
          </p:nvPr>
        </p:nvSpPr>
        <p:spPr>
          <a:xfrm>
            <a:off x="535610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8" name="Google Shape;38;p12"/>
          <p:cNvSpPr txBox="1"/>
          <p:nvPr>
            <p:ph idx="6" type="body"/>
          </p:nvPr>
        </p:nvSpPr>
        <p:spPr>
          <a:xfrm>
            <a:off x="3228873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9" name="Google Shape;39;p12"/>
          <p:cNvSpPr txBox="1"/>
          <p:nvPr>
            <p:ph idx="7" type="body"/>
          </p:nvPr>
        </p:nvSpPr>
        <p:spPr>
          <a:xfrm>
            <a:off x="3228873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0" name="Google Shape;40;p12"/>
          <p:cNvSpPr txBox="1"/>
          <p:nvPr>
            <p:ph idx="8" type="body"/>
          </p:nvPr>
        </p:nvSpPr>
        <p:spPr>
          <a:xfrm>
            <a:off x="5922422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1" name="Google Shape;41;p12"/>
          <p:cNvSpPr txBox="1"/>
          <p:nvPr>
            <p:ph idx="9" type="body"/>
          </p:nvPr>
        </p:nvSpPr>
        <p:spPr>
          <a:xfrm>
            <a:off x="5922422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grpSp>
        <p:nvGrpSpPr>
          <p:cNvPr id="42" name="Google Shape;42;p12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43" name="Google Shape;43;p12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44" name="Google Shape;44;p12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45" name="Google Shape;45;p12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6" name="Google Shape;46;p12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7" name="Google Shape;47;p12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48" name="Google Shape;48;p12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49" name="Google Shape;49;p12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50" name="Google Shape;5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8257"/>
              <a:ext cx="1388941" cy="42662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>
        <p15:guide id="1" pos="15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Custom Layout">
  <p:cSld name="7_Custom Layou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social media post&#10;&#10;Description automatically generated" id="52" name="Google Shape;5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/>
          <p:nvPr/>
        </p:nvSpPr>
        <p:spPr>
          <a:xfrm>
            <a:off x="632518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3323986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6045813" y="1810510"/>
            <a:ext cx="340990" cy="24300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3">
              <a:solidFill>
                <a:srgbClr val="4AABC8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27335" y="2125422"/>
            <a:ext cx="2631476" cy="2281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3221378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80987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3" type="body"/>
          </p:nvPr>
        </p:nvSpPr>
        <p:spPr>
          <a:xfrm>
            <a:off x="5922422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80987" lvl="0" marL="457200" marR="0" rtl="0" algn="l">
              <a:lnSpc>
                <a:spcPct val="150000"/>
              </a:lnSpc>
              <a:spcBef>
                <a:spcPts val="675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80987" lvl="1" marL="9144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80987" lvl="2" marL="13716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80987" lvl="3" marL="18288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80987" lvl="4" marL="2286000" marR="0" rtl="0" algn="l">
              <a:lnSpc>
                <a:spcPct val="15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825"/>
              <a:buFont typeface="Noto Sans Symbols"/>
              <a:buChar char="▪"/>
              <a:defRPr b="0" i="0" sz="82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4" type="body"/>
          </p:nvPr>
        </p:nvSpPr>
        <p:spPr>
          <a:xfrm>
            <a:off x="535610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idx="5" type="body"/>
          </p:nvPr>
        </p:nvSpPr>
        <p:spPr>
          <a:xfrm>
            <a:off x="535610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1" name="Google Shape;61;p13"/>
          <p:cNvSpPr txBox="1"/>
          <p:nvPr>
            <p:ph idx="6" type="body"/>
          </p:nvPr>
        </p:nvSpPr>
        <p:spPr>
          <a:xfrm>
            <a:off x="3228873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2" name="Google Shape;62;p13"/>
          <p:cNvSpPr txBox="1"/>
          <p:nvPr>
            <p:ph idx="7" type="body"/>
          </p:nvPr>
        </p:nvSpPr>
        <p:spPr>
          <a:xfrm>
            <a:off x="3228873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idx="8" type="body"/>
          </p:nvPr>
        </p:nvSpPr>
        <p:spPr>
          <a:xfrm>
            <a:off x="5922422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9" type="body"/>
          </p:nvPr>
        </p:nvSpPr>
        <p:spPr>
          <a:xfrm>
            <a:off x="5922422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grpSp>
        <p:nvGrpSpPr>
          <p:cNvPr id="65" name="Google Shape;65;p13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66" name="Google Shape;66;p13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68" name="Google Shape;68;p13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72" name="Google Shape;72;p13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73" name="Google Shape;73;p1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8257"/>
              <a:ext cx="1388941" cy="42662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>
        <p15:guide id="1" pos="15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ustom Layout">
  <p:cSld name="5_Custom Layou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75" name="Google Shape;7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" name="Google Shape;76;p14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77" name="Google Shape;77;p14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78" name="Google Shape;78;p14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79" name="Google Shape;79;p14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453761" y="1043478"/>
            <a:ext cx="8171953" cy="62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950"/>
              <a:buFont typeface="Arial"/>
              <a:buNone/>
              <a:defRPr b="0" i="0" sz="19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620"/>
              <a:buFont typeface="Arial"/>
              <a:buNone/>
              <a:defRPr b="0" i="0" sz="162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None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None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1" name="Google Shape;81;p14"/>
          <p:cNvSpPr txBox="1"/>
          <p:nvPr>
            <p:ph idx="2" type="body"/>
          </p:nvPr>
        </p:nvSpPr>
        <p:spPr>
          <a:xfrm>
            <a:off x="460637" y="1709318"/>
            <a:ext cx="8198700" cy="3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788"/>
              <a:buFont typeface="Arial"/>
              <a:buNone/>
              <a:defRPr b="1" i="0" sz="788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2" name="Google Shape;82;p14"/>
          <p:cNvSpPr txBox="1"/>
          <p:nvPr>
            <p:ph idx="3" type="body"/>
          </p:nvPr>
        </p:nvSpPr>
        <p:spPr>
          <a:xfrm>
            <a:off x="460636" y="2233823"/>
            <a:ext cx="830487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Font typeface="Arial"/>
              <a:buNone/>
              <a:defRPr b="0" i="0" sz="788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76225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762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76225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76225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3" name="Google Shape;83;p14"/>
          <p:cNvSpPr txBox="1"/>
          <p:nvPr>
            <p:ph idx="4" type="body"/>
          </p:nvPr>
        </p:nvSpPr>
        <p:spPr>
          <a:xfrm>
            <a:off x="474386" y="3830949"/>
            <a:ext cx="829112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76225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762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76225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76225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4" name="Google Shape;84;p14"/>
          <p:cNvSpPr txBox="1"/>
          <p:nvPr>
            <p:ph idx="5" type="body"/>
          </p:nvPr>
        </p:nvSpPr>
        <p:spPr>
          <a:xfrm>
            <a:off x="467512" y="2838522"/>
            <a:ext cx="8304725" cy="882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76225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Char char="▪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5" name="Google Shape;85;p14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87" name="Google Shape;87;p14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88" name="Google Shape;88;p14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89" name="Google Shape;89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8257"/>
              <a:ext cx="1388941" cy="42662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>
        <p15:guide id="1" pos="15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Custom Layout">
  <p:cSld name="8_Custom Layou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social media post&#10;&#10;Description automatically generated" id="91" name="Google Shape;9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453761" y="1043478"/>
            <a:ext cx="8171953" cy="62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950"/>
              <a:buFont typeface="Arial"/>
              <a:buNone/>
              <a:defRPr b="0" i="0" sz="19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620"/>
              <a:buFont typeface="Arial"/>
              <a:buNone/>
              <a:defRPr b="0" i="0" sz="162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None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None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3" name="Google Shape;93;p15"/>
          <p:cNvSpPr txBox="1"/>
          <p:nvPr>
            <p:ph idx="2" type="body"/>
          </p:nvPr>
        </p:nvSpPr>
        <p:spPr>
          <a:xfrm>
            <a:off x="460637" y="1709318"/>
            <a:ext cx="8198700" cy="3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788"/>
              <a:buFont typeface="Arial"/>
              <a:buNone/>
              <a:defRPr b="1" i="0" sz="788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675"/>
              <a:buFont typeface="Arial"/>
              <a:buNone/>
              <a:defRPr b="1" i="0" sz="67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4" name="Google Shape;94;p15"/>
          <p:cNvSpPr txBox="1"/>
          <p:nvPr>
            <p:ph idx="3" type="body"/>
          </p:nvPr>
        </p:nvSpPr>
        <p:spPr>
          <a:xfrm>
            <a:off x="460636" y="2233823"/>
            <a:ext cx="830487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Font typeface="Arial"/>
              <a:buNone/>
              <a:defRPr b="0" i="0" sz="788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76225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762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76225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76225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5" name="Google Shape;95;p15"/>
          <p:cNvSpPr txBox="1"/>
          <p:nvPr>
            <p:ph idx="4" type="body"/>
          </p:nvPr>
        </p:nvSpPr>
        <p:spPr>
          <a:xfrm>
            <a:off x="474386" y="3830949"/>
            <a:ext cx="829112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76225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762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76225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76225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750"/>
              <a:buFont typeface="Arial"/>
              <a:buChar char="•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6" name="Google Shape;96;p15"/>
          <p:cNvSpPr txBox="1"/>
          <p:nvPr>
            <p:ph idx="5" type="body"/>
          </p:nvPr>
        </p:nvSpPr>
        <p:spPr>
          <a:xfrm>
            <a:off x="467512" y="2838522"/>
            <a:ext cx="8304725" cy="882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76225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Char char="▪"/>
              <a:defRPr b="0" i="0" sz="7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rgbClr val="3C3C3B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grpSp>
        <p:nvGrpSpPr>
          <p:cNvPr id="97" name="Google Shape;97;p15"/>
          <p:cNvGrpSpPr/>
          <p:nvPr/>
        </p:nvGrpSpPr>
        <p:grpSpPr>
          <a:xfrm>
            <a:off x="576336" y="4610437"/>
            <a:ext cx="2222740" cy="283243"/>
            <a:chOff x="260075" y="6147250"/>
            <a:chExt cx="2222740" cy="377658"/>
          </a:xfrm>
        </p:grpSpPr>
        <p:sp>
          <p:nvSpPr>
            <p:cNvPr id="98" name="Google Shape;98;p15"/>
            <p:cNvSpPr/>
            <p:nvPr/>
          </p:nvSpPr>
          <p:spPr>
            <a:xfrm>
              <a:off x="260075" y="6147250"/>
              <a:ext cx="340990" cy="32400"/>
            </a:xfrm>
            <a:prstGeom prst="rect">
              <a:avLst/>
            </a:prstGeom>
            <a:solidFill>
              <a:srgbClr val="07B9D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53">
                <a:solidFill>
                  <a:srgbClr val="4AABC8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99" name="Google Shape;99;p15"/>
            <p:cNvSpPr txBox="1"/>
            <p:nvPr/>
          </p:nvSpPr>
          <p:spPr>
            <a:xfrm>
              <a:off x="427444" y="6263297"/>
              <a:ext cx="2055371" cy="261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" sz="675">
                  <a:solidFill>
                    <a:srgbClr val="868686"/>
                  </a:solidFill>
                  <a:latin typeface="Tahoma"/>
                  <a:ea typeface="Tahoma"/>
                  <a:cs typeface="Tahoma"/>
                  <a:sym typeface="Tahoma"/>
                </a:rPr>
                <a:t>  |  ET IS ET QUIA DOLENT ES ALICID QUASPED</a:t>
              </a:r>
              <a:endParaRPr/>
            </a:p>
          </p:txBody>
        </p:sp>
      </p:grpSp>
      <p:sp>
        <p:nvSpPr>
          <p:cNvPr id="100" name="Google Shape;100;p15"/>
          <p:cNvSpPr/>
          <p:nvPr/>
        </p:nvSpPr>
        <p:spPr>
          <a:xfrm>
            <a:off x="494740" y="4696376"/>
            <a:ext cx="314510" cy="196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fr" sz="675">
                <a:solidFill>
                  <a:srgbClr val="868686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sz="675">
              <a:solidFill>
                <a:srgbClr val="86868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103" name="Google Shape;103;p15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104" name="Google Shape;104;p15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105" name="Google Shape;105;p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8257"/>
              <a:ext cx="1388941" cy="42662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extLst>
    <p:ext uri="{DCECCB84-F9BA-43D5-87BE-67443E8EF086}">
      <p15:sldGuideLst>
        <p15:guide id="1" pos="15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107" name="Google Shape;10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514985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09" name="Google Shape;109;p16"/>
          <p:cNvSpPr txBox="1"/>
          <p:nvPr>
            <p:ph idx="2" type="body"/>
          </p:nvPr>
        </p:nvSpPr>
        <p:spPr>
          <a:xfrm>
            <a:off x="514985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0" name="Google Shape;110;p16"/>
          <p:cNvSpPr/>
          <p:nvPr>
            <p:ph idx="3" type="tbl"/>
          </p:nvPr>
        </p:nvSpPr>
        <p:spPr>
          <a:xfrm>
            <a:off x="239486" y="1769270"/>
            <a:ext cx="8643256" cy="2917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ahoma"/>
              <a:buNone/>
              <a:defRPr b="0" i="0" sz="7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1" name="Google Shape;111;p16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113" name="Google Shape;113;p16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114" name="Google Shape;114;p16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115" name="Google Shape;115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8257"/>
              <a:ext cx="1388941" cy="42662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social media post&#10;&#10;Description automatically generated" id="117" name="Google Shape;11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7"/>
          <p:cNvSpPr txBox="1"/>
          <p:nvPr>
            <p:ph idx="1" type="body"/>
          </p:nvPr>
        </p:nvSpPr>
        <p:spPr>
          <a:xfrm>
            <a:off x="514985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rgbClr val="3C3C3B"/>
              </a:buClr>
              <a:buSzPts val="1613"/>
              <a:buFont typeface="Arial"/>
              <a:buNone/>
              <a:defRPr b="0" i="0" sz="1612" u="none" cap="none" strike="noStrike">
                <a:solidFill>
                  <a:srgbClr val="3C3C3B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9" name="Google Shape;119;p17"/>
          <p:cNvSpPr txBox="1"/>
          <p:nvPr>
            <p:ph idx="2" type="body"/>
          </p:nvPr>
        </p:nvSpPr>
        <p:spPr>
          <a:xfrm>
            <a:off x="514985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088"/>
              <a:buFont typeface="Arial"/>
              <a:buNone/>
              <a:defRPr b="0" i="0" sz="1088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7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0" name="Google Shape;120;p17"/>
          <p:cNvSpPr/>
          <p:nvPr>
            <p:ph idx="3" type="tbl"/>
          </p:nvPr>
        </p:nvSpPr>
        <p:spPr>
          <a:xfrm>
            <a:off x="239486" y="1769270"/>
            <a:ext cx="8643256" cy="2917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ahoma"/>
              <a:buNone/>
              <a:defRPr sz="75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1" name="Google Shape;121;p17"/>
          <p:cNvSpPr/>
          <p:nvPr/>
        </p:nvSpPr>
        <p:spPr>
          <a:xfrm>
            <a:off x="8667750" y="-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2" name="Google Shape;122;p17"/>
          <p:cNvSpPr/>
          <p:nvPr/>
        </p:nvSpPr>
        <p:spPr>
          <a:xfrm>
            <a:off x="8667750" y="4955071"/>
            <a:ext cx="494740" cy="188429"/>
          </a:xfrm>
          <a:prstGeom prst="rect">
            <a:avLst/>
          </a:prstGeom>
          <a:solidFill>
            <a:srgbClr val="EEC34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4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123" name="Google Shape;123;p17"/>
          <p:cNvGrpSpPr/>
          <p:nvPr/>
        </p:nvGrpSpPr>
        <p:grpSpPr>
          <a:xfrm>
            <a:off x="311536" y="231383"/>
            <a:ext cx="1808329" cy="698676"/>
            <a:chOff x="311536" y="231383"/>
            <a:chExt cx="1808329" cy="698676"/>
          </a:xfrm>
        </p:grpSpPr>
        <p:sp>
          <p:nvSpPr>
            <p:cNvPr id="124" name="Google Shape;124;p17"/>
            <p:cNvSpPr/>
            <p:nvPr/>
          </p:nvSpPr>
          <p:spPr>
            <a:xfrm>
              <a:off x="311536" y="231383"/>
              <a:ext cx="1808329" cy="698676"/>
            </a:xfrm>
            <a:prstGeom prst="rect">
              <a:avLst/>
            </a:prstGeom>
            <a:solidFill>
              <a:schemeClr val="lt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4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pic>
          <p:nvPicPr>
            <p:cNvPr id="125" name="Google Shape;125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9470" y="298257"/>
              <a:ext cx="1388941" cy="42662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511">
          <p15:clr>
            <a:srgbClr val="F26B43"/>
          </p15:clr>
        </p15:guide>
        <p15:guide id="2" pos="3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"/>
          <p:cNvSpPr txBox="1"/>
          <p:nvPr>
            <p:ph idx="1" type="body"/>
          </p:nvPr>
        </p:nvSpPr>
        <p:spPr>
          <a:xfrm>
            <a:off x="531076" y="1711541"/>
            <a:ext cx="3106394" cy="432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31" name="Google Shape;131;p1"/>
          <p:cNvSpPr txBox="1"/>
          <p:nvPr>
            <p:ph idx="2" type="body"/>
          </p:nvPr>
        </p:nvSpPr>
        <p:spPr>
          <a:xfrm>
            <a:off x="547552" y="2170596"/>
            <a:ext cx="3106394" cy="319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42943"/>
              </a:buClr>
              <a:buSzPts val="225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32" name="Google Shape;132;p1"/>
          <p:cNvSpPr txBox="1"/>
          <p:nvPr>
            <p:ph idx="3" type="body"/>
          </p:nvPr>
        </p:nvSpPr>
        <p:spPr>
          <a:xfrm>
            <a:off x="547554" y="2625756"/>
            <a:ext cx="3888989" cy="4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975"/>
              <a:buFont typeface="Tahoma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/>
          <p:cNvSpPr txBox="1"/>
          <p:nvPr>
            <p:ph idx="1" type="body"/>
          </p:nvPr>
        </p:nvSpPr>
        <p:spPr>
          <a:xfrm>
            <a:off x="531076" y="1711541"/>
            <a:ext cx="3106394" cy="432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38" name="Google Shape;138;p2"/>
          <p:cNvSpPr txBox="1"/>
          <p:nvPr>
            <p:ph idx="2" type="body"/>
          </p:nvPr>
        </p:nvSpPr>
        <p:spPr>
          <a:xfrm>
            <a:off x="547552" y="2170596"/>
            <a:ext cx="3106394" cy="319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42943"/>
              </a:buClr>
              <a:buSzPts val="225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39" name="Google Shape;139;p2"/>
          <p:cNvSpPr txBox="1"/>
          <p:nvPr>
            <p:ph idx="3" type="body"/>
          </p:nvPr>
        </p:nvSpPr>
        <p:spPr>
          <a:xfrm>
            <a:off x="547554" y="2625756"/>
            <a:ext cx="3888989" cy="4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975"/>
              <a:buFont typeface="Tahoma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"/>
          <p:cNvSpPr txBox="1"/>
          <p:nvPr>
            <p:ph idx="1" type="body"/>
          </p:nvPr>
        </p:nvSpPr>
        <p:spPr>
          <a:xfrm>
            <a:off x="527335" y="2125422"/>
            <a:ext cx="2631476" cy="2281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45" name="Google Shape;145;p3"/>
          <p:cNvSpPr txBox="1"/>
          <p:nvPr>
            <p:ph idx="2" type="body"/>
          </p:nvPr>
        </p:nvSpPr>
        <p:spPr>
          <a:xfrm>
            <a:off x="3221378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12858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46" name="Google Shape;146;p3"/>
          <p:cNvSpPr txBox="1"/>
          <p:nvPr>
            <p:ph idx="3" type="body"/>
          </p:nvPr>
        </p:nvSpPr>
        <p:spPr>
          <a:xfrm>
            <a:off x="5922422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12858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47" name="Google Shape;147;p3"/>
          <p:cNvSpPr txBox="1"/>
          <p:nvPr>
            <p:ph idx="4" type="body"/>
          </p:nvPr>
        </p:nvSpPr>
        <p:spPr>
          <a:xfrm>
            <a:off x="535610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48" name="Google Shape;148;p3"/>
          <p:cNvSpPr txBox="1"/>
          <p:nvPr>
            <p:ph idx="5" type="body"/>
          </p:nvPr>
        </p:nvSpPr>
        <p:spPr>
          <a:xfrm>
            <a:off x="535610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49" name="Google Shape;149;p3"/>
          <p:cNvSpPr txBox="1"/>
          <p:nvPr>
            <p:ph idx="6" type="body"/>
          </p:nvPr>
        </p:nvSpPr>
        <p:spPr>
          <a:xfrm>
            <a:off x="3228873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50" name="Google Shape;150;p3"/>
          <p:cNvSpPr txBox="1"/>
          <p:nvPr>
            <p:ph idx="7" type="body"/>
          </p:nvPr>
        </p:nvSpPr>
        <p:spPr>
          <a:xfrm>
            <a:off x="3228873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51" name="Google Shape;151;p3"/>
          <p:cNvSpPr txBox="1"/>
          <p:nvPr>
            <p:ph idx="8" type="body"/>
          </p:nvPr>
        </p:nvSpPr>
        <p:spPr>
          <a:xfrm>
            <a:off x="5922422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52" name="Google Shape;152;p3"/>
          <p:cNvSpPr txBox="1"/>
          <p:nvPr>
            <p:ph idx="9" type="body"/>
          </p:nvPr>
        </p:nvSpPr>
        <p:spPr>
          <a:xfrm>
            <a:off x="5922422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"/>
          <p:cNvSpPr txBox="1"/>
          <p:nvPr>
            <p:ph idx="1" type="body"/>
          </p:nvPr>
        </p:nvSpPr>
        <p:spPr>
          <a:xfrm>
            <a:off x="527335" y="2125422"/>
            <a:ext cx="2631476" cy="2281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58" name="Google Shape;158;p4"/>
          <p:cNvSpPr txBox="1"/>
          <p:nvPr>
            <p:ph idx="2" type="body"/>
          </p:nvPr>
        </p:nvSpPr>
        <p:spPr>
          <a:xfrm>
            <a:off x="3221378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12858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59" name="Google Shape;159;p4"/>
          <p:cNvSpPr txBox="1"/>
          <p:nvPr>
            <p:ph idx="3" type="body"/>
          </p:nvPr>
        </p:nvSpPr>
        <p:spPr>
          <a:xfrm>
            <a:off x="5922422" y="2125422"/>
            <a:ext cx="2631476" cy="22873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12858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B9D9"/>
              </a:buClr>
              <a:buSzPts val="825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60" name="Google Shape;160;p4"/>
          <p:cNvSpPr txBox="1"/>
          <p:nvPr>
            <p:ph idx="4" type="body"/>
          </p:nvPr>
        </p:nvSpPr>
        <p:spPr>
          <a:xfrm>
            <a:off x="535610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61" name="Google Shape;161;p4"/>
          <p:cNvSpPr txBox="1"/>
          <p:nvPr>
            <p:ph idx="5" type="body"/>
          </p:nvPr>
        </p:nvSpPr>
        <p:spPr>
          <a:xfrm>
            <a:off x="535610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62" name="Google Shape;162;p4"/>
          <p:cNvSpPr txBox="1"/>
          <p:nvPr>
            <p:ph idx="6" type="body"/>
          </p:nvPr>
        </p:nvSpPr>
        <p:spPr>
          <a:xfrm>
            <a:off x="3228873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63" name="Google Shape;163;p4"/>
          <p:cNvSpPr txBox="1"/>
          <p:nvPr>
            <p:ph idx="7" type="body"/>
          </p:nvPr>
        </p:nvSpPr>
        <p:spPr>
          <a:xfrm>
            <a:off x="3228873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64" name="Google Shape;164;p4"/>
          <p:cNvSpPr txBox="1"/>
          <p:nvPr>
            <p:ph idx="8" type="body"/>
          </p:nvPr>
        </p:nvSpPr>
        <p:spPr>
          <a:xfrm>
            <a:off x="5922422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65" name="Google Shape;165;p4"/>
          <p:cNvSpPr txBox="1"/>
          <p:nvPr>
            <p:ph idx="9" type="body"/>
          </p:nvPr>
        </p:nvSpPr>
        <p:spPr>
          <a:xfrm>
            <a:off x="5922422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"/>
          <p:cNvSpPr txBox="1"/>
          <p:nvPr>
            <p:ph idx="1" type="body"/>
          </p:nvPr>
        </p:nvSpPr>
        <p:spPr>
          <a:xfrm>
            <a:off x="453761" y="1043478"/>
            <a:ext cx="8171953" cy="62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950"/>
              <a:buNone/>
            </a:pPr>
            <a:r>
              <a:t/>
            </a:r>
            <a:endParaRPr/>
          </a:p>
        </p:txBody>
      </p:sp>
      <p:sp>
        <p:nvSpPr>
          <p:cNvPr id="171" name="Google Shape;171;p5"/>
          <p:cNvSpPr txBox="1"/>
          <p:nvPr>
            <p:ph idx="2" type="body"/>
          </p:nvPr>
        </p:nvSpPr>
        <p:spPr>
          <a:xfrm>
            <a:off x="460637" y="1709318"/>
            <a:ext cx="8198700" cy="3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None/>
            </a:pPr>
            <a:r>
              <a:t/>
            </a:r>
            <a:endParaRPr/>
          </a:p>
        </p:txBody>
      </p:sp>
      <p:sp>
        <p:nvSpPr>
          <p:cNvPr id="172" name="Google Shape;172;p5"/>
          <p:cNvSpPr txBox="1"/>
          <p:nvPr>
            <p:ph idx="3" type="body"/>
          </p:nvPr>
        </p:nvSpPr>
        <p:spPr>
          <a:xfrm>
            <a:off x="460636" y="2233823"/>
            <a:ext cx="830487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73" name="Google Shape;173;p5"/>
          <p:cNvSpPr txBox="1"/>
          <p:nvPr>
            <p:ph idx="4" type="body"/>
          </p:nvPr>
        </p:nvSpPr>
        <p:spPr>
          <a:xfrm>
            <a:off x="474386" y="3830949"/>
            <a:ext cx="829112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5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74" name="Google Shape;174;p5"/>
          <p:cNvSpPr txBox="1"/>
          <p:nvPr>
            <p:ph idx="5" type="body"/>
          </p:nvPr>
        </p:nvSpPr>
        <p:spPr>
          <a:xfrm>
            <a:off x="467512" y="2838522"/>
            <a:ext cx="8304725" cy="882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0963" lvl="0" marL="1285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"/>
          <p:cNvSpPr txBox="1"/>
          <p:nvPr>
            <p:ph idx="1" type="body"/>
          </p:nvPr>
        </p:nvSpPr>
        <p:spPr>
          <a:xfrm>
            <a:off x="453761" y="1043478"/>
            <a:ext cx="8171953" cy="62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950"/>
              <a:buNone/>
            </a:pPr>
            <a:r>
              <a:t/>
            </a:r>
            <a:endParaRPr/>
          </a:p>
        </p:txBody>
      </p:sp>
      <p:sp>
        <p:nvSpPr>
          <p:cNvPr id="180" name="Google Shape;180;p6"/>
          <p:cNvSpPr txBox="1"/>
          <p:nvPr>
            <p:ph idx="2" type="body"/>
          </p:nvPr>
        </p:nvSpPr>
        <p:spPr>
          <a:xfrm>
            <a:off x="460637" y="1709318"/>
            <a:ext cx="8198700" cy="3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None/>
            </a:pPr>
            <a:r>
              <a:t/>
            </a:r>
            <a:endParaRPr/>
          </a:p>
        </p:txBody>
      </p:sp>
      <p:sp>
        <p:nvSpPr>
          <p:cNvPr id="181" name="Google Shape;181;p6"/>
          <p:cNvSpPr txBox="1"/>
          <p:nvPr>
            <p:ph idx="3" type="body"/>
          </p:nvPr>
        </p:nvSpPr>
        <p:spPr>
          <a:xfrm>
            <a:off x="460636" y="2233823"/>
            <a:ext cx="830487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88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82" name="Google Shape;182;p6"/>
          <p:cNvSpPr txBox="1"/>
          <p:nvPr>
            <p:ph idx="4" type="body"/>
          </p:nvPr>
        </p:nvSpPr>
        <p:spPr>
          <a:xfrm>
            <a:off x="474386" y="3830949"/>
            <a:ext cx="8291123" cy="5295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750"/>
              <a:buFont typeface="Tahoma"/>
              <a:buNone/>
            </a:pPr>
            <a:r>
              <a:t/>
            </a:r>
            <a:endParaRPr/>
          </a:p>
        </p:txBody>
      </p:sp>
      <p:sp>
        <p:nvSpPr>
          <p:cNvPr id="183" name="Google Shape;183;p6"/>
          <p:cNvSpPr txBox="1"/>
          <p:nvPr>
            <p:ph idx="5" type="body"/>
          </p:nvPr>
        </p:nvSpPr>
        <p:spPr>
          <a:xfrm>
            <a:off x="467512" y="2838522"/>
            <a:ext cx="8304725" cy="8829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0963" lvl="0" marL="1285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/>
          <p:nvPr>
            <p:ph idx="1" type="body"/>
          </p:nvPr>
        </p:nvSpPr>
        <p:spPr>
          <a:xfrm>
            <a:off x="514985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89" name="Google Shape;189;p7"/>
          <p:cNvSpPr txBox="1"/>
          <p:nvPr>
            <p:ph idx="2" type="body"/>
          </p:nvPr>
        </p:nvSpPr>
        <p:spPr>
          <a:xfrm>
            <a:off x="514985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graphicFrame>
        <p:nvGraphicFramePr>
          <p:cNvPr id="190" name="Google Shape;190;p7"/>
          <p:cNvGraphicFramePr/>
          <p:nvPr/>
        </p:nvGraphicFramePr>
        <p:xfrm>
          <a:off x="239713" y="177006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{941FFAF4-BA4B-456A-9491-CDC88EB9D552}</a:tableStyleId>
              </a:tblPr>
              <a:tblGrid>
                <a:gridCol w="1728475"/>
                <a:gridCol w="1728475"/>
                <a:gridCol w="1728475"/>
                <a:gridCol w="1728475"/>
                <a:gridCol w="1728475"/>
              </a:tblGrid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  <a:tr h="278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34300" marB="34300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"/>
          <p:cNvSpPr txBox="1"/>
          <p:nvPr>
            <p:ph idx="1" type="body"/>
          </p:nvPr>
        </p:nvSpPr>
        <p:spPr>
          <a:xfrm>
            <a:off x="514985" y="1317226"/>
            <a:ext cx="2645686" cy="287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C3C3B"/>
              </a:buClr>
              <a:buSzPts val="1613"/>
              <a:buNone/>
            </a:pPr>
            <a:r>
              <a:t/>
            </a:r>
            <a:endParaRPr/>
          </a:p>
        </p:txBody>
      </p:sp>
      <p:sp>
        <p:nvSpPr>
          <p:cNvPr id="196" name="Google Shape;196;p8"/>
          <p:cNvSpPr txBox="1"/>
          <p:nvPr>
            <p:ph idx="2" type="body"/>
          </p:nvPr>
        </p:nvSpPr>
        <p:spPr>
          <a:xfrm>
            <a:off x="514985" y="1121418"/>
            <a:ext cx="2645686" cy="171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8"/>
              <a:buNone/>
            </a:pPr>
            <a:r>
              <a:t/>
            </a:r>
            <a:endParaRPr/>
          </a:p>
        </p:txBody>
      </p:sp>
      <p:sp>
        <p:nvSpPr>
          <p:cNvPr id="197" name="Google Shape;197;p8"/>
          <p:cNvSpPr/>
          <p:nvPr>
            <p:ph idx="3" type="tbl"/>
          </p:nvPr>
        </p:nvSpPr>
        <p:spPr>
          <a:xfrm>
            <a:off x="239486" y="1769270"/>
            <a:ext cx="8643256" cy="29170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sze_szinek">
      <a:dk1>
        <a:srgbClr val="07B9D9"/>
      </a:dk1>
      <a:lt1>
        <a:srgbClr val="FFFFFF"/>
      </a:lt1>
      <a:dk2>
        <a:srgbClr val="242843"/>
      </a:dk2>
      <a:lt2>
        <a:srgbClr val="D1D3D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2019-08-01T06:27:51Z</dcterms:created>
  <dc:creator>xmeditor01</dc:creator>
</cp:coreProperties>
</file>