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Tahoma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6" roundtripDataSignature="AMtx7mgKaWK6BDK3wRLFs4KL0qVhspBO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D817BB5-0AFF-40D2-8A6C-804CA85F3938}">
  <a:tblStyle styleId="{BD817BB5-0AFF-40D2-8A6C-804CA85F3938}" styleName="Table_0">
    <a:wholeTbl>
      <a:tcTxStyle b="off" i="off">
        <a:font>
          <a:latin typeface="Tahoma"/>
          <a:ea typeface="Tahoma"/>
          <a:cs typeface="Tahoma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F3F8"/>
          </a:solidFill>
        </a:fill>
      </a:tcStyle>
    </a:wholeTbl>
    <a:band1H>
      <a:tcTxStyle/>
      <a:tcStyle>
        <a:fill>
          <a:solidFill>
            <a:srgbClr val="CAE6F1"/>
          </a:solidFill>
        </a:fill>
      </a:tcStyle>
    </a:band1H>
    <a:band2H>
      <a:tcTxStyle/>
    </a:band2H>
    <a:band1V>
      <a:tcTxStyle/>
      <a:tcStyle>
        <a:fill>
          <a:solidFill>
            <a:srgbClr val="CAE6F1"/>
          </a:solidFill>
        </a:fill>
      </a:tcStyle>
    </a:band1V>
    <a:band2V>
      <a:tcTxStyle/>
    </a:band2V>
    <a:lastCol>
      <a:tcTxStyle b="on" i="off">
        <a:font>
          <a:latin typeface="Tahoma"/>
          <a:ea typeface="Tahoma"/>
          <a:cs typeface="Tahoma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Tahoma"/>
          <a:ea typeface="Tahoma"/>
          <a:cs typeface="Tahoma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dk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Tahoma"/>
          <a:ea typeface="Tahoma"/>
          <a:cs typeface="Tahoma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dk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Tahoma-bold.fntdata"/><Relationship Id="rId14" Type="http://schemas.openxmlformats.org/officeDocument/2006/relationships/font" Target="fonts/Tahoma-regular.fntdata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Google Shape;8;p10"/>
          <p:cNvGrpSpPr/>
          <p:nvPr/>
        </p:nvGrpSpPr>
        <p:grpSpPr>
          <a:xfrm>
            <a:off x="576336" y="4610437"/>
            <a:ext cx="2222740" cy="283243"/>
            <a:chOff x="260075" y="6147250"/>
            <a:chExt cx="2222740" cy="377658"/>
          </a:xfrm>
        </p:grpSpPr>
        <p:sp>
          <p:nvSpPr>
            <p:cNvPr id="9" name="Google Shape;9;p10"/>
            <p:cNvSpPr/>
            <p:nvPr/>
          </p:nvSpPr>
          <p:spPr>
            <a:xfrm>
              <a:off x="260075" y="6147250"/>
              <a:ext cx="340990" cy="32400"/>
            </a:xfrm>
            <a:prstGeom prst="rect">
              <a:avLst/>
            </a:prstGeom>
            <a:solidFill>
              <a:srgbClr val="07B9D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53" u="none" cap="none" strike="noStrike">
                <a:solidFill>
                  <a:srgbClr val="4AABC8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0" name="Google Shape;10;p10"/>
            <p:cNvSpPr txBox="1"/>
            <p:nvPr/>
          </p:nvSpPr>
          <p:spPr>
            <a:xfrm>
              <a:off x="427444" y="6263297"/>
              <a:ext cx="2055371" cy="2616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fr" sz="675" u="none" cap="none" strike="noStrike">
                  <a:solidFill>
                    <a:srgbClr val="868686"/>
                  </a:solidFill>
                  <a:latin typeface="Tahoma"/>
                  <a:ea typeface="Tahoma"/>
                  <a:cs typeface="Tahoma"/>
                  <a:sym typeface="Tahoma"/>
                </a:rPr>
                <a:t>  |  ET IS ET QUIA DOLENT ES ALICID QUASPED</a:t>
              </a:r>
              <a:endParaRPr/>
            </a:p>
          </p:txBody>
        </p:sp>
      </p:grpSp>
      <p:sp>
        <p:nvSpPr>
          <p:cNvPr id="11" name="Google Shape;11;p10"/>
          <p:cNvSpPr txBox="1"/>
          <p:nvPr>
            <p:ph idx="1" type="body"/>
          </p:nvPr>
        </p:nvSpPr>
        <p:spPr>
          <a:xfrm>
            <a:off x="531076" y="1711541"/>
            <a:ext cx="3106394" cy="4323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1" i="0" sz="3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31469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Char char="•"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2" name="Google Shape;12;p10"/>
          <p:cNvSpPr txBox="1"/>
          <p:nvPr>
            <p:ph idx="2" type="body"/>
          </p:nvPr>
        </p:nvSpPr>
        <p:spPr>
          <a:xfrm>
            <a:off x="547552" y="2170596"/>
            <a:ext cx="3106394" cy="3192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242943"/>
              </a:buClr>
              <a:buSzPts val="2250"/>
              <a:buFont typeface="Arial"/>
              <a:buNone/>
              <a:defRPr b="1" i="0" sz="2250" u="none" cap="none" strike="noStrike">
                <a:solidFill>
                  <a:srgbClr val="242943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31469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Char char="•"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Google Shape;13;p10"/>
          <p:cNvSpPr txBox="1"/>
          <p:nvPr>
            <p:ph idx="3" type="body"/>
          </p:nvPr>
        </p:nvSpPr>
        <p:spPr>
          <a:xfrm>
            <a:off x="547554" y="2625756"/>
            <a:ext cx="3888989" cy="438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414042"/>
              </a:buClr>
              <a:buSzPts val="975"/>
              <a:buFont typeface="Arial"/>
              <a:buNone/>
              <a:defRPr b="0" i="0" sz="975" u="none" cap="none" strike="noStrike">
                <a:solidFill>
                  <a:srgbClr val="41404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31469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Char char="•"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4" name="Google Shape;14;p10"/>
          <p:cNvSpPr/>
          <p:nvPr/>
        </p:nvSpPr>
        <p:spPr>
          <a:xfrm>
            <a:off x="494740" y="4696376"/>
            <a:ext cx="314510" cy="196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r" sz="675">
                <a:solidFill>
                  <a:srgbClr val="868686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sz="675">
              <a:solidFill>
                <a:srgbClr val="86868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5" name="Google Shape;15;p10"/>
          <p:cNvSpPr/>
          <p:nvPr/>
        </p:nvSpPr>
        <p:spPr>
          <a:xfrm>
            <a:off x="8667750" y="-1"/>
            <a:ext cx="494740" cy="188429"/>
          </a:xfrm>
          <a:prstGeom prst="rect">
            <a:avLst/>
          </a:prstGeom>
          <a:solidFill>
            <a:srgbClr val="D67C1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" name="Google Shape;16;p10"/>
          <p:cNvSpPr/>
          <p:nvPr/>
        </p:nvSpPr>
        <p:spPr>
          <a:xfrm>
            <a:off x="8667750" y="4955071"/>
            <a:ext cx="494740" cy="188429"/>
          </a:xfrm>
          <a:prstGeom prst="rect">
            <a:avLst/>
          </a:prstGeom>
          <a:solidFill>
            <a:srgbClr val="D67C1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Custom Layout">
  <p:cSld name="6_Custom Layou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mans face&#10;&#10;Description automatically generated" id="18" name="Google Shape;18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531076" y="1711541"/>
            <a:ext cx="3106394" cy="4323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1" i="0" sz="3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31469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Char char="•"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0" name="Google Shape;20;p11"/>
          <p:cNvSpPr txBox="1"/>
          <p:nvPr>
            <p:ph idx="2" type="body"/>
          </p:nvPr>
        </p:nvSpPr>
        <p:spPr>
          <a:xfrm>
            <a:off x="547552" y="2170596"/>
            <a:ext cx="3106394" cy="3192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242943"/>
              </a:buClr>
              <a:buSzPts val="2250"/>
              <a:buFont typeface="Arial"/>
              <a:buNone/>
              <a:defRPr b="1" i="0" sz="2250" u="none" cap="none" strike="noStrike">
                <a:solidFill>
                  <a:srgbClr val="242943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31469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Char char="•"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1" name="Google Shape;21;p11"/>
          <p:cNvSpPr txBox="1"/>
          <p:nvPr>
            <p:ph idx="3" type="body"/>
          </p:nvPr>
        </p:nvSpPr>
        <p:spPr>
          <a:xfrm>
            <a:off x="547554" y="2625756"/>
            <a:ext cx="3888989" cy="438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414042"/>
              </a:buClr>
              <a:buSzPts val="975"/>
              <a:buFont typeface="Arial"/>
              <a:buNone/>
              <a:defRPr b="0" i="0" sz="975" u="none" cap="none" strike="noStrike">
                <a:solidFill>
                  <a:srgbClr val="41404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31469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Char char="•"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grpSp>
        <p:nvGrpSpPr>
          <p:cNvPr id="22" name="Google Shape;22;p11"/>
          <p:cNvGrpSpPr/>
          <p:nvPr/>
        </p:nvGrpSpPr>
        <p:grpSpPr>
          <a:xfrm>
            <a:off x="576336" y="4610437"/>
            <a:ext cx="2222740" cy="283243"/>
            <a:chOff x="260075" y="6147250"/>
            <a:chExt cx="2222740" cy="377658"/>
          </a:xfrm>
        </p:grpSpPr>
        <p:sp>
          <p:nvSpPr>
            <p:cNvPr id="23" name="Google Shape;23;p11"/>
            <p:cNvSpPr/>
            <p:nvPr/>
          </p:nvSpPr>
          <p:spPr>
            <a:xfrm>
              <a:off x="260075" y="6147250"/>
              <a:ext cx="340990" cy="32400"/>
            </a:xfrm>
            <a:prstGeom prst="rect">
              <a:avLst/>
            </a:prstGeom>
            <a:solidFill>
              <a:srgbClr val="07B9D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53">
                <a:solidFill>
                  <a:srgbClr val="4AABC8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4" name="Google Shape;24;p11"/>
            <p:cNvSpPr txBox="1"/>
            <p:nvPr/>
          </p:nvSpPr>
          <p:spPr>
            <a:xfrm>
              <a:off x="427444" y="6263297"/>
              <a:ext cx="2055371" cy="2616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675">
                  <a:solidFill>
                    <a:srgbClr val="868686"/>
                  </a:solidFill>
                  <a:latin typeface="Tahoma"/>
                  <a:ea typeface="Tahoma"/>
                  <a:cs typeface="Tahoma"/>
                  <a:sym typeface="Tahoma"/>
                </a:rPr>
                <a:t>  |  ET IS ET QUIA DOLENT ES ALICID QUASPED</a:t>
              </a:r>
              <a:endParaRPr/>
            </a:p>
          </p:txBody>
        </p:sp>
      </p:grpSp>
      <p:sp>
        <p:nvSpPr>
          <p:cNvPr id="25" name="Google Shape;25;p11"/>
          <p:cNvSpPr/>
          <p:nvPr/>
        </p:nvSpPr>
        <p:spPr>
          <a:xfrm>
            <a:off x="494740" y="4696376"/>
            <a:ext cx="314510" cy="196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r" sz="675">
                <a:solidFill>
                  <a:srgbClr val="868686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sz="675">
              <a:solidFill>
                <a:srgbClr val="86868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6" name="Google Shape;26;p11"/>
          <p:cNvSpPr/>
          <p:nvPr/>
        </p:nvSpPr>
        <p:spPr>
          <a:xfrm>
            <a:off x="8667750" y="-1"/>
            <a:ext cx="494740" cy="188429"/>
          </a:xfrm>
          <a:prstGeom prst="rect">
            <a:avLst/>
          </a:prstGeom>
          <a:solidFill>
            <a:srgbClr val="D67C1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7" name="Google Shape;27;p11"/>
          <p:cNvSpPr/>
          <p:nvPr/>
        </p:nvSpPr>
        <p:spPr>
          <a:xfrm>
            <a:off x="8667750" y="4955071"/>
            <a:ext cx="494740" cy="188429"/>
          </a:xfrm>
          <a:prstGeom prst="rect">
            <a:avLst/>
          </a:prstGeom>
          <a:solidFill>
            <a:srgbClr val="D67C1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creenshot of a cell phone&#10;&#10;Description automatically generated" id="29" name="Google Shape;29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2"/>
          <p:cNvSpPr/>
          <p:nvPr/>
        </p:nvSpPr>
        <p:spPr>
          <a:xfrm>
            <a:off x="632518" y="1810510"/>
            <a:ext cx="340990" cy="24300"/>
          </a:xfrm>
          <a:prstGeom prst="rect">
            <a:avLst/>
          </a:prstGeom>
          <a:solidFill>
            <a:srgbClr val="8686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3">
              <a:solidFill>
                <a:srgbClr val="4AABC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1" name="Google Shape;31;p12"/>
          <p:cNvSpPr/>
          <p:nvPr/>
        </p:nvSpPr>
        <p:spPr>
          <a:xfrm>
            <a:off x="3323986" y="1810510"/>
            <a:ext cx="340990" cy="24300"/>
          </a:xfrm>
          <a:prstGeom prst="rect">
            <a:avLst/>
          </a:prstGeom>
          <a:solidFill>
            <a:srgbClr val="8686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3">
              <a:solidFill>
                <a:srgbClr val="4AABC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2" name="Google Shape;32;p12"/>
          <p:cNvSpPr/>
          <p:nvPr/>
        </p:nvSpPr>
        <p:spPr>
          <a:xfrm>
            <a:off x="6045813" y="1810510"/>
            <a:ext cx="340990" cy="24300"/>
          </a:xfrm>
          <a:prstGeom prst="rect">
            <a:avLst/>
          </a:prstGeom>
          <a:solidFill>
            <a:srgbClr val="8686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3">
              <a:solidFill>
                <a:srgbClr val="4AABC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3" name="Google Shape;33;p12"/>
          <p:cNvSpPr txBox="1"/>
          <p:nvPr>
            <p:ph idx="1" type="body"/>
          </p:nvPr>
        </p:nvSpPr>
        <p:spPr>
          <a:xfrm>
            <a:off x="527335" y="2125422"/>
            <a:ext cx="2631476" cy="22815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675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None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80987" lvl="1" marL="9144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80987" lvl="2" marL="13716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80987" lvl="3" marL="18288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80987" lvl="4" marL="22860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4" name="Google Shape;34;p12"/>
          <p:cNvSpPr txBox="1"/>
          <p:nvPr>
            <p:ph idx="2" type="body"/>
          </p:nvPr>
        </p:nvSpPr>
        <p:spPr>
          <a:xfrm>
            <a:off x="3221378" y="2125422"/>
            <a:ext cx="2631476" cy="2287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80987" lvl="0" marL="457200" marR="0" rtl="0" algn="l">
              <a:lnSpc>
                <a:spcPct val="150000"/>
              </a:lnSpc>
              <a:spcBef>
                <a:spcPts val="675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80987" lvl="1" marL="9144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80987" lvl="2" marL="13716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80987" lvl="3" marL="18288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80987" lvl="4" marL="22860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5" name="Google Shape;35;p12"/>
          <p:cNvSpPr txBox="1"/>
          <p:nvPr>
            <p:ph idx="3" type="body"/>
          </p:nvPr>
        </p:nvSpPr>
        <p:spPr>
          <a:xfrm>
            <a:off x="5922422" y="2125422"/>
            <a:ext cx="2631476" cy="2287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80987" lvl="0" marL="457200" marR="0" rtl="0" algn="l">
              <a:lnSpc>
                <a:spcPct val="150000"/>
              </a:lnSpc>
              <a:spcBef>
                <a:spcPts val="675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80987" lvl="1" marL="9144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80987" lvl="2" marL="13716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80987" lvl="3" marL="18288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80987" lvl="4" marL="22860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6" name="Google Shape;36;p12"/>
          <p:cNvSpPr txBox="1"/>
          <p:nvPr>
            <p:ph idx="4" type="body"/>
          </p:nvPr>
        </p:nvSpPr>
        <p:spPr>
          <a:xfrm>
            <a:off x="535610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613"/>
              <a:buFont typeface="Arial"/>
              <a:buNone/>
              <a:defRPr b="0" i="0" sz="1612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7" name="Google Shape;37;p12"/>
          <p:cNvSpPr txBox="1"/>
          <p:nvPr>
            <p:ph idx="5" type="body"/>
          </p:nvPr>
        </p:nvSpPr>
        <p:spPr>
          <a:xfrm>
            <a:off x="535610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088"/>
              <a:buFont typeface="Arial"/>
              <a:buNone/>
              <a:defRPr b="0" i="0" sz="1088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8" name="Google Shape;38;p12"/>
          <p:cNvSpPr txBox="1"/>
          <p:nvPr>
            <p:ph idx="6" type="body"/>
          </p:nvPr>
        </p:nvSpPr>
        <p:spPr>
          <a:xfrm>
            <a:off x="3228873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613"/>
              <a:buFont typeface="Arial"/>
              <a:buNone/>
              <a:defRPr b="0" i="0" sz="1612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9" name="Google Shape;39;p12"/>
          <p:cNvSpPr txBox="1"/>
          <p:nvPr>
            <p:ph idx="7" type="body"/>
          </p:nvPr>
        </p:nvSpPr>
        <p:spPr>
          <a:xfrm>
            <a:off x="3228873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088"/>
              <a:buFont typeface="Arial"/>
              <a:buNone/>
              <a:defRPr b="0" i="0" sz="1088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0" name="Google Shape;40;p12"/>
          <p:cNvSpPr txBox="1"/>
          <p:nvPr>
            <p:ph idx="8" type="body"/>
          </p:nvPr>
        </p:nvSpPr>
        <p:spPr>
          <a:xfrm>
            <a:off x="5922422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613"/>
              <a:buFont typeface="Arial"/>
              <a:buNone/>
              <a:defRPr b="0" i="0" sz="1612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1" name="Google Shape;41;p12"/>
          <p:cNvSpPr txBox="1"/>
          <p:nvPr>
            <p:ph idx="9" type="body"/>
          </p:nvPr>
        </p:nvSpPr>
        <p:spPr>
          <a:xfrm>
            <a:off x="5922422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088"/>
              <a:buFont typeface="Arial"/>
              <a:buNone/>
              <a:defRPr b="0" i="0" sz="1088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grpSp>
        <p:nvGrpSpPr>
          <p:cNvPr id="42" name="Google Shape;42;p12"/>
          <p:cNvGrpSpPr/>
          <p:nvPr/>
        </p:nvGrpSpPr>
        <p:grpSpPr>
          <a:xfrm>
            <a:off x="576336" y="4610437"/>
            <a:ext cx="2222740" cy="283243"/>
            <a:chOff x="260075" y="6147250"/>
            <a:chExt cx="2222740" cy="377658"/>
          </a:xfrm>
        </p:grpSpPr>
        <p:sp>
          <p:nvSpPr>
            <p:cNvPr id="43" name="Google Shape;43;p12"/>
            <p:cNvSpPr/>
            <p:nvPr/>
          </p:nvSpPr>
          <p:spPr>
            <a:xfrm>
              <a:off x="260075" y="6147250"/>
              <a:ext cx="340990" cy="32400"/>
            </a:xfrm>
            <a:prstGeom prst="rect">
              <a:avLst/>
            </a:prstGeom>
            <a:solidFill>
              <a:srgbClr val="07B9D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53">
                <a:solidFill>
                  <a:srgbClr val="4AABC8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44" name="Google Shape;44;p12"/>
            <p:cNvSpPr txBox="1"/>
            <p:nvPr/>
          </p:nvSpPr>
          <p:spPr>
            <a:xfrm>
              <a:off x="427444" y="6263297"/>
              <a:ext cx="2055371" cy="2616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675">
                  <a:solidFill>
                    <a:srgbClr val="868686"/>
                  </a:solidFill>
                  <a:latin typeface="Tahoma"/>
                  <a:ea typeface="Tahoma"/>
                  <a:cs typeface="Tahoma"/>
                  <a:sym typeface="Tahoma"/>
                </a:rPr>
                <a:t>  |  ET IS ET QUIA DOLENT ES ALICID QUASPED</a:t>
              </a:r>
              <a:endParaRPr/>
            </a:p>
          </p:txBody>
        </p:sp>
      </p:grpSp>
      <p:sp>
        <p:nvSpPr>
          <p:cNvPr id="45" name="Google Shape;45;p12"/>
          <p:cNvSpPr/>
          <p:nvPr/>
        </p:nvSpPr>
        <p:spPr>
          <a:xfrm>
            <a:off x="494740" y="4696376"/>
            <a:ext cx="314510" cy="196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r" sz="675">
                <a:solidFill>
                  <a:srgbClr val="868686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sz="675">
              <a:solidFill>
                <a:srgbClr val="86868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6" name="Google Shape;46;p12"/>
          <p:cNvSpPr/>
          <p:nvPr/>
        </p:nvSpPr>
        <p:spPr>
          <a:xfrm>
            <a:off x="8667750" y="-1"/>
            <a:ext cx="494740" cy="188429"/>
          </a:xfrm>
          <a:prstGeom prst="rect">
            <a:avLst/>
          </a:prstGeom>
          <a:solidFill>
            <a:srgbClr val="D67C1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7" name="Google Shape;47;p12"/>
          <p:cNvSpPr/>
          <p:nvPr/>
        </p:nvSpPr>
        <p:spPr>
          <a:xfrm>
            <a:off x="8667750" y="4955071"/>
            <a:ext cx="494740" cy="188429"/>
          </a:xfrm>
          <a:prstGeom prst="rect">
            <a:avLst/>
          </a:prstGeom>
          <a:solidFill>
            <a:srgbClr val="D67C1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48" name="Google Shape;48;p12"/>
          <p:cNvGrpSpPr/>
          <p:nvPr/>
        </p:nvGrpSpPr>
        <p:grpSpPr>
          <a:xfrm>
            <a:off x="311536" y="231383"/>
            <a:ext cx="1808329" cy="698676"/>
            <a:chOff x="311536" y="231383"/>
            <a:chExt cx="1808329" cy="698676"/>
          </a:xfrm>
        </p:grpSpPr>
        <p:sp>
          <p:nvSpPr>
            <p:cNvPr id="49" name="Google Shape;49;p12"/>
            <p:cNvSpPr/>
            <p:nvPr/>
          </p:nvSpPr>
          <p:spPr>
            <a:xfrm>
              <a:off x="311536" y="231383"/>
              <a:ext cx="1808329" cy="698676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4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pic>
          <p:nvPicPr>
            <p:cNvPr id="50" name="Google Shape;50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9470" y="293476"/>
              <a:ext cx="1388941" cy="4314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extLst>
    <p:ext uri="{DCECCB84-F9BA-43D5-87BE-67443E8EF086}">
      <p15:sldGuideLst>
        <p15:guide id="1" pos="15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Custom Layout">
  <p:cSld name="7_Custom Layou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creenshot of a social media post&#10;&#10;Description automatically generated" id="52" name="Google Shape;52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3"/>
          <p:cNvSpPr/>
          <p:nvPr/>
        </p:nvSpPr>
        <p:spPr>
          <a:xfrm>
            <a:off x="632518" y="1810510"/>
            <a:ext cx="340990" cy="24300"/>
          </a:xfrm>
          <a:prstGeom prst="rect">
            <a:avLst/>
          </a:prstGeom>
          <a:solidFill>
            <a:srgbClr val="8686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3">
              <a:solidFill>
                <a:srgbClr val="4AABC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4" name="Google Shape;54;p13"/>
          <p:cNvSpPr/>
          <p:nvPr/>
        </p:nvSpPr>
        <p:spPr>
          <a:xfrm>
            <a:off x="3323986" y="1810510"/>
            <a:ext cx="340990" cy="24300"/>
          </a:xfrm>
          <a:prstGeom prst="rect">
            <a:avLst/>
          </a:prstGeom>
          <a:solidFill>
            <a:srgbClr val="8686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3">
              <a:solidFill>
                <a:srgbClr val="4AABC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6045813" y="1810510"/>
            <a:ext cx="340990" cy="24300"/>
          </a:xfrm>
          <a:prstGeom prst="rect">
            <a:avLst/>
          </a:prstGeom>
          <a:solidFill>
            <a:srgbClr val="8686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3">
              <a:solidFill>
                <a:srgbClr val="4AABC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527335" y="2125422"/>
            <a:ext cx="2631476" cy="22815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675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None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80987" lvl="1" marL="9144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80987" lvl="2" marL="13716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80987" lvl="3" marL="18288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80987" lvl="4" marL="22860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3221378" y="2125422"/>
            <a:ext cx="2631476" cy="2287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80987" lvl="0" marL="457200" marR="0" rtl="0" algn="l">
              <a:lnSpc>
                <a:spcPct val="150000"/>
              </a:lnSpc>
              <a:spcBef>
                <a:spcPts val="675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80987" lvl="1" marL="9144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80987" lvl="2" marL="13716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80987" lvl="3" marL="18288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80987" lvl="4" marL="22860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8" name="Google Shape;58;p13"/>
          <p:cNvSpPr txBox="1"/>
          <p:nvPr>
            <p:ph idx="3" type="body"/>
          </p:nvPr>
        </p:nvSpPr>
        <p:spPr>
          <a:xfrm>
            <a:off x="5922422" y="2125422"/>
            <a:ext cx="2631476" cy="2287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80987" lvl="0" marL="457200" marR="0" rtl="0" algn="l">
              <a:lnSpc>
                <a:spcPct val="150000"/>
              </a:lnSpc>
              <a:spcBef>
                <a:spcPts val="675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80987" lvl="1" marL="9144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80987" lvl="2" marL="13716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80987" lvl="3" marL="18288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80987" lvl="4" marL="22860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9" name="Google Shape;59;p13"/>
          <p:cNvSpPr txBox="1"/>
          <p:nvPr>
            <p:ph idx="4" type="body"/>
          </p:nvPr>
        </p:nvSpPr>
        <p:spPr>
          <a:xfrm>
            <a:off x="535610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613"/>
              <a:buFont typeface="Arial"/>
              <a:buNone/>
              <a:defRPr b="0" i="0" sz="1612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0" name="Google Shape;60;p13"/>
          <p:cNvSpPr txBox="1"/>
          <p:nvPr>
            <p:ph idx="5" type="body"/>
          </p:nvPr>
        </p:nvSpPr>
        <p:spPr>
          <a:xfrm>
            <a:off x="535610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088"/>
              <a:buFont typeface="Arial"/>
              <a:buNone/>
              <a:defRPr b="0" i="0" sz="1088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1" name="Google Shape;61;p13"/>
          <p:cNvSpPr txBox="1"/>
          <p:nvPr>
            <p:ph idx="6" type="body"/>
          </p:nvPr>
        </p:nvSpPr>
        <p:spPr>
          <a:xfrm>
            <a:off x="3228873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613"/>
              <a:buFont typeface="Arial"/>
              <a:buNone/>
              <a:defRPr b="0" i="0" sz="1612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2" name="Google Shape;62;p13"/>
          <p:cNvSpPr txBox="1"/>
          <p:nvPr>
            <p:ph idx="7" type="body"/>
          </p:nvPr>
        </p:nvSpPr>
        <p:spPr>
          <a:xfrm>
            <a:off x="3228873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088"/>
              <a:buFont typeface="Arial"/>
              <a:buNone/>
              <a:defRPr b="0" i="0" sz="1088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3" name="Google Shape;63;p13"/>
          <p:cNvSpPr txBox="1"/>
          <p:nvPr>
            <p:ph idx="8" type="body"/>
          </p:nvPr>
        </p:nvSpPr>
        <p:spPr>
          <a:xfrm>
            <a:off x="5922422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613"/>
              <a:buFont typeface="Arial"/>
              <a:buNone/>
              <a:defRPr b="0" i="0" sz="1612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4" name="Google Shape;64;p13"/>
          <p:cNvSpPr txBox="1"/>
          <p:nvPr>
            <p:ph idx="9" type="body"/>
          </p:nvPr>
        </p:nvSpPr>
        <p:spPr>
          <a:xfrm>
            <a:off x="5922422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088"/>
              <a:buFont typeface="Arial"/>
              <a:buNone/>
              <a:defRPr b="0" i="0" sz="1088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grpSp>
        <p:nvGrpSpPr>
          <p:cNvPr id="65" name="Google Shape;65;p13"/>
          <p:cNvGrpSpPr/>
          <p:nvPr/>
        </p:nvGrpSpPr>
        <p:grpSpPr>
          <a:xfrm>
            <a:off x="576336" y="4610437"/>
            <a:ext cx="2222740" cy="283243"/>
            <a:chOff x="260075" y="6147250"/>
            <a:chExt cx="2222740" cy="377658"/>
          </a:xfrm>
        </p:grpSpPr>
        <p:sp>
          <p:nvSpPr>
            <p:cNvPr id="66" name="Google Shape;66;p13"/>
            <p:cNvSpPr/>
            <p:nvPr/>
          </p:nvSpPr>
          <p:spPr>
            <a:xfrm>
              <a:off x="260075" y="6147250"/>
              <a:ext cx="340990" cy="32400"/>
            </a:xfrm>
            <a:prstGeom prst="rect">
              <a:avLst/>
            </a:prstGeom>
            <a:solidFill>
              <a:srgbClr val="07B9D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53">
                <a:solidFill>
                  <a:srgbClr val="4AABC8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427444" y="6263297"/>
              <a:ext cx="2055371" cy="2616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675">
                  <a:solidFill>
                    <a:srgbClr val="868686"/>
                  </a:solidFill>
                  <a:latin typeface="Tahoma"/>
                  <a:ea typeface="Tahoma"/>
                  <a:cs typeface="Tahoma"/>
                  <a:sym typeface="Tahoma"/>
                </a:rPr>
                <a:t>  |  ET IS ET QUIA DOLENT ES ALICID QUASPED</a:t>
              </a:r>
              <a:endParaRPr/>
            </a:p>
          </p:txBody>
        </p:sp>
      </p:grpSp>
      <p:sp>
        <p:nvSpPr>
          <p:cNvPr id="68" name="Google Shape;68;p13"/>
          <p:cNvSpPr/>
          <p:nvPr/>
        </p:nvSpPr>
        <p:spPr>
          <a:xfrm>
            <a:off x="494740" y="4696376"/>
            <a:ext cx="314510" cy="196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r" sz="675">
                <a:solidFill>
                  <a:srgbClr val="868686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sz="675">
              <a:solidFill>
                <a:srgbClr val="86868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8667750" y="-1"/>
            <a:ext cx="494740" cy="188429"/>
          </a:xfrm>
          <a:prstGeom prst="rect">
            <a:avLst/>
          </a:prstGeom>
          <a:solidFill>
            <a:srgbClr val="D67C1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8667750" y="4955071"/>
            <a:ext cx="494740" cy="188429"/>
          </a:xfrm>
          <a:prstGeom prst="rect">
            <a:avLst/>
          </a:prstGeom>
          <a:solidFill>
            <a:srgbClr val="D67C1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71" name="Google Shape;71;p13"/>
          <p:cNvGrpSpPr/>
          <p:nvPr/>
        </p:nvGrpSpPr>
        <p:grpSpPr>
          <a:xfrm>
            <a:off x="311536" y="231383"/>
            <a:ext cx="1808329" cy="698676"/>
            <a:chOff x="311536" y="231383"/>
            <a:chExt cx="1808329" cy="698676"/>
          </a:xfrm>
        </p:grpSpPr>
        <p:sp>
          <p:nvSpPr>
            <p:cNvPr id="72" name="Google Shape;72;p13"/>
            <p:cNvSpPr/>
            <p:nvPr/>
          </p:nvSpPr>
          <p:spPr>
            <a:xfrm>
              <a:off x="311536" y="231383"/>
              <a:ext cx="1808329" cy="698676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4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pic>
          <p:nvPicPr>
            <p:cNvPr id="73" name="Google Shape;73;p1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9470" y="293476"/>
              <a:ext cx="1388941" cy="4314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extLst>
    <p:ext uri="{DCECCB84-F9BA-43D5-87BE-67443E8EF086}">
      <p15:sldGuideLst>
        <p15:guide id="1" pos="15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Custom Layout">
  <p:cSld name="5_Custom Layou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creenshot of a cell phone&#10;&#10;Description automatically generated" id="75" name="Google Shape;75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6" name="Google Shape;76;p14"/>
          <p:cNvGrpSpPr/>
          <p:nvPr/>
        </p:nvGrpSpPr>
        <p:grpSpPr>
          <a:xfrm>
            <a:off x="576336" y="4610437"/>
            <a:ext cx="2222740" cy="283243"/>
            <a:chOff x="260075" y="6147250"/>
            <a:chExt cx="2222740" cy="377658"/>
          </a:xfrm>
        </p:grpSpPr>
        <p:sp>
          <p:nvSpPr>
            <p:cNvPr id="77" name="Google Shape;77;p14"/>
            <p:cNvSpPr/>
            <p:nvPr/>
          </p:nvSpPr>
          <p:spPr>
            <a:xfrm>
              <a:off x="260075" y="6147250"/>
              <a:ext cx="340990" cy="32400"/>
            </a:xfrm>
            <a:prstGeom prst="rect">
              <a:avLst/>
            </a:prstGeom>
            <a:solidFill>
              <a:srgbClr val="07B9D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53">
                <a:solidFill>
                  <a:srgbClr val="4AABC8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78" name="Google Shape;78;p14"/>
            <p:cNvSpPr txBox="1"/>
            <p:nvPr/>
          </p:nvSpPr>
          <p:spPr>
            <a:xfrm>
              <a:off x="427444" y="6263297"/>
              <a:ext cx="2055371" cy="2616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675">
                  <a:solidFill>
                    <a:srgbClr val="868686"/>
                  </a:solidFill>
                  <a:latin typeface="Tahoma"/>
                  <a:ea typeface="Tahoma"/>
                  <a:cs typeface="Tahoma"/>
                  <a:sym typeface="Tahoma"/>
                </a:rPr>
                <a:t>  |  ET IS ET QUIA DOLENT ES ALICID QUASPED</a:t>
              </a:r>
              <a:endParaRPr/>
            </a:p>
          </p:txBody>
        </p:sp>
      </p:grpSp>
      <p:sp>
        <p:nvSpPr>
          <p:cNvPr id="79" name="Google Shape;79;p14"/>
          <p:cNvSpPr/>
          <p:nvPr/>
        </p:nvSpPr>
        <p:spPr>
          <a:xfrm>
            <a:off x="494740" y="4696376"/>
            <a:ext cx="314510" cy="196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r" sz="675">
                <a:solidFill>
                  <a:srgbClr val="868686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sz="675">
              <a:solidFill>
                <a:srgbClr val="86868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453761" y="1043478"/>
            <a:ext cx="8171953" cy="6205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950"/>
              <a:buFont typeface="Arial"/>
              <a:buNone/>
              <a:defRPr b="0" i="0" sz="19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620"/>
              <a:buFont typeface="Arial"/>
              <a:buNone/>
              <a:defRPr b="0" i="0" sz="162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350"/>
              <a:buFont typeface="Arial"/>
              <a:buNone/>
              <a:defRPr b="0" i="0" sz="13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215"/>
              <a:buFont typeface="Arial"/>
              <a:buNone/>
              <a:defRPr b="0" i="0" sz="121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215"/>
              <a:buFont typeface="Arial"/>
              <a:buNone/>
              <a:defRPr b="0" i="0" sz="121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1" name="Google Shape;81;p14"/>
          <p:cNvSpPr txBox="1"/>
          <p:nvPr>
            <p:ph idx="2" type="body"/>
          </p:nvPr>
        </p:nvSpPr>
        <p:spPr>
          <a:xfrm>
            <a:off x="460637" y="1709318"/>
            <a:ext cx="8198700" cy="30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788"/>
              <a:buFont typeface="Arial"/>
              <a:buNone/>
              <a:defRPr b="1" i="0" sz="788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675"/>
              <a:buFont typeface="Arial"/>
              <a:buNone/>
              <a:defRPr b="1" i="0" sz="67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675"/>
              <a:buFont typeface="Arial"/>
              <a:buNone/>
              <a:defRPr b="1" i="0" sz="67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675"/>
              <a:buFont typeface="Arial"/>
              <a:buNone/>
              <a:defRPr b="1" i="0" sz="67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675"/>
              <a:buFont typeface="Arial"/>
              <a:buNone/>
              <a:defRPr b="1" i="0" sz="67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2" name="Google Shape;82;p14"/>
          <p:cNvSpPr txBox="1"/>
          <p:nvPr>
            <p:ph idx="3" type="body"/>
          </p:nvPr>
        </p:nvSpPr>
        <p:spPr>
          <a:xfrm>
            <a:off x="460636" y="2233823"/>
            <a:ext cx="8304873" cy="529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88"/>
              <a:buFont typeface="Arial"/>
              <a:buNone/>
              <a:defRPr b="0" i="0" sz="788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76225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762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76225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76225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3" name="Google Shape;83;p14"/>
          <p:cNvSpPr txBox="1"/>
          <p:nvPr>
            <p:ph idx="4" type="body"/>
          </p:nvPr>
        </p:nvSpPr>
        <p:spPr>
          <a:xfrm>
            <a:off x="474386" y="3830949"/>
            <a:ext cx="8291123" cy="529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76225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762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76225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76225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4" name="Google Shape;84;p14"/>
          <p:cNvSpPr txBox="1"/>
          <p:nvPr>
            <p:ph idx="5" type="body"/>
          </p:nvPr>
        </p:nvSpPr>
        <p:spPr>
          <a:xfrm>
            <a:off x="467512" y="2838522"/>
            <a:ext cx="8304725" cy="8829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76225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Noto Sans Symbols"/>
              <a:buChar char="▪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31469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620"/>
              <a:buFont typeface="Arial"/>
              <a:buChar char="•"/>
              <a:defRPr b="0" i="0" sz="162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5" name="Google Shape;85;p14"/>
          <p:cNvSpPr/>
          <p:nvPr/>
        </p:nvSpPr>
        <p:spPr>
          <a:xfrm>
            <a:off x="8667750" y="-1"/>
            <a:ext cx="494740" cy="188429"/>
          </a:xfrm>
          <a:prstGeom prst="rect">
            <a:avLst/>
          </a:prstGeom>
          <a:solidFill>
            <a:srgbClr val="D67C1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6" name="Google Shape;86;p14"/>
          <p:cNvSpPr/>
          <p:nvPr/>
        </p:nvSpPr>
        <p:spPr>
          <a:xfrm>
            <a:off x="8667750" y="4955071"/>
            <a:ext cx="494740" cy="188429"/>
          </a:xfrm>
          <a:prstGeom prst="rect">
            <a:avLst/>
          </a:prstGeom>
          <a:solidFill>
            <a:srgbClr val="D67C1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87" name="Google Shape;87;p14"/>
          <p:cNvGrpSpPr/>
          <p:nvPr/>
        </p:nvGrpSpPr>
        <p:grpSpPr>
          <a:xfrm>
            <a:off x="311536" y="231383"/>
            <a:ext cx="1808329" cy="698676"/>
            <a:chOff x="311536" y="231383"/>
            <a:chExt cx="1808329" cy="698676"/>
          </a:xfrm>
        </p:grpSpPr>
        <p:sp>
          <p:nvSpPr>
            <p:cNvPr id="88" name="Google Shape;88;p14"/>
            <p:cNvSpPr/>
            <p:nvPr/>
          </p:nvSpPr>
          <p:spPr>
            <a:xfrm>
              <a:off x="311536" y="231383"/>
              <a:ext cx="1808329" cy="698676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4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pic>
          <p:nvPicPr>
            <p:cNvPr id="89" name="Google Shape;89;p1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9470" y="293476"/>
              <a:ext cx="1388941" cy="4314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extLst>
    <p:ext uri="{DCECCB84-F9BA-43D5-87BE-67443E8EF086}">
      <p15:sldGuideLst>
        <p15:guide id="1" pos="15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8_Custom Layout">
  <p:cSld name="8_Custom Layou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creenshot of a social media post&#10;&#10;Description automatically generated" id="91" name="Google Shape;91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5"/>
          <p:cNvSpPr txBox="1"/>
          <p:nvPr>
            <p:ph idx="1" type="body"/>
          </p:nvPr>
        </p:nvSpPr>
        <p:spPr>
          <a:xfrm>
            <a:off x="453761" y="1043478"/>
            <a:ext cx="8171953" cy="6205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950"/>
              <a:buFont typeface="Arial"/>
              <a:buNone/>
              <a:defRPr b="0" i="0" sz="19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620"/>
              <a:buFont typeface="Arial"/>
              <a:buNone/>
              <a:defRPr b="0" i="0" sz="162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350"/>
              <a:buFont typeface="Arial"/>
              <a:buNone/>
              <a:defRPr b="0" i="0" sz="13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215"/>
              <a:buFont typeface="Arial"/>
              <a:buNone/>
              <a:defRPr b="0" i="0" sz="121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215"/>
              <a:buFont typeface="Arial"/>
              <a:buNone/>
              <a:defRPr b="0" i="0" sz="121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3" name="Google Shape;93;p15"/>
          <p:cNvSpPr txBox="1"/>
          <p:nvPr>
            <p:ph idx="2" type="body"/>
          </p:nvPr>
        </p:nvSpPr>
        <p:spPr>
          <a:xfrm>
            <a:off x="460637" y="1709318"/>
            <a:ext cx="8198700" cy="30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788"/>
              <a:buFont typeface="Arial"/>
              <a:buNone/>
              <a:defRPr b="1" i="0" sz="788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675"/>
              <a:buFont typeface="Arial"/>
              <a:buNone/>
              <a:defRPr b="1" i="0" sz="67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675"/>
              <a:buFont typeface="Arial"/>
              <a:buNone/>
              <a:defRPr b="1" i="0" sz="67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675"/>
              <a:buFont typeface="Arial"/>
              <a:buNone/>
              <a:defRPr b="1" i="0" sz="67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675"/>
              <a:buFont typeface="Arial"/>
              <a:buNone/>
              <a:defRPr b="1" i="0" sz="67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4" name="Google Shape;94;p15"/>
          <p:cNvSpPr txBox="1"/>
          <p:nvPr>
            <p:ph idx="3" type="body"/>
          </p:nvPr>
        </p:nvSpPr>
        <p:spPr>
          <a:xfrm>
            <a:off x="460636" y="2233823"/>
            <a:ext cx="8304873" cy="529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88"/>
              <a:buFont typeface="Arial"/>
              <a:buNone/>
              <a:defRPr b="0" i="0" sz="788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76225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762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76225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76225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5" name="Google Shape;95;p15"/>
          <p:cNvSpPr txBox="1"/>
          <p:nvPr>
            <p:ph idx="4" type="body"/>
          </p:nvPr>
        </p:nvSpPr>
        <p:spPr>
          <a:xfrm>
            <a:off x="474386" y="3830949"/>
            <a:ext cx="8291123" cy="529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76225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762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76225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76225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6" name="Google Shape;96;p15"/>
          <p:cNvSpPr txBox="1"/>
          <p:nvPr>
            <p:ph idx="5" type="body"/>
          </p:nvPr>
        </p:nvSpPr>
        <p:spPr>
          <a:xfrm>
            <a:off x="467512" y="2838522"/>
            <a:ext cx="8304725" cy="8829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76225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Noto Sans Symbols"/>
              <a:buChar char="▪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31469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620"/>
              <a:buFont typeface="Arial"/>
              <a:buChar char="•"/>
              <a:defRPr b="0" i="0" sz="162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grpSp>
        <p:nvGrpSpPr>
          <p:cNvPr id="97" name="Google Shape;97;p15"/>
          <p:cNvGrpSpPr/>
          <p:nvPr/>
        </p:nvGrpSpPr>
        <p:grpSpPr>
          <a:xfrm>
            <a:off x="576336" y="4610437"/>
            <a:ext cx="2222740" cy="283243"/>
            <a:chOff x="260075" y="6147250"/>
            <a:chExt cx="2222740" cy="377658"/>
          </a:xfrm>
        </p:grpSpPr>
        <p:sp>
          <p:nvSpPr>
            <p:cNvPr id="98" name="Google Shape;98;p15"/>
            <p:cNvSpPr/>
            <p:nvPr/>
          </p:nvSpPr>
          <p:spPr>
            <a:xfrm>
              <a:off x="260075" y="6147250"/>
              <a:ext cx="340990" cy="32400"/>
            </a:xfrm>
            <a:prstGeom prst="rect">
              <a:avLst/>
            </a:prstGeom>
            <a:solidFill>
              <a:srgbClr val="07B9D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53">
                <a:solidFill>
                  <a:srgbClr val="4AABC8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99" name="Google Shape;99;p15"/>
            <p:cNvSpPr txBox="1"/>
            <p:nvPr/>
          </p:nvSpPr>
          <p:spPr>
            <a:xfrm>
              <a:off x="427444" y="6263297"/>
              <a:ext cx="2055371" cy="2616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675">
                  <a:solidFill>
                    <a:srgbClr val="868686"/>
                  </a:solidFill>
                  <a:latin typeface="Tahoma"/>
                  <a:ea typeface="Tahoma"/>
                  <a:cs typeface="Tahoma"/>
                  <a:sym typeface="Tahoma"/>
                </a:rPr>
                <a:t>  |  ET IS ET QUIA DOLENT ES ALICID QUASPED</a:t>
              </a:r>
              <a:endParaRPr/>
            </a:p>
          </p:txBody>
        </p:sp>
      </p:grpSp>
      <p:sp>
        <p:nvSpPr>
          <p:cNvPr id="100" name="Google Shape;100;p15"/>
          <p:cNvSpPr/>
          <p:nvPr/>
        </p:nvSpPr>
        <p:spPr>
          <a:xfrm>
            <a:off x="494740" y="4696376"/>
            <a:ext cx="314510" cy="196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r" sz="675">
                <a:solidFill>
                  <a:srgbClr val="868686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sz="675">
              <a:solidFill>
                <a:srgbClr val="86868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1" name="Google Shape;101;p15"/>
          <p:cNvSpPr/>
          <p:nvPr/>
        </p:nvSpPr>
        <p:spPr>
          <a:xfrm>
            <a:off x="8667750" y="-1"/>
            <a:ext cx="494740" cy="188429"/>
          </a:xfrm>
          <a:prstGeom prst="rect">
            <a:avLst/>
          </a:prstGeom>
          <a:solidFill>
            <a:srgbClr val="D67C1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2" name="Google Shape;102;p15"/>
          <p:cNvSpPr/>
          <p:nvPr/>
        </p:nvSpPr>
        <p:spPr>
          <a:xfrm>
            <a:off x="8667750" y="4955071"/>
            <a:ext cx="494740" cy="188429"/>
          </a:xfrm>
          <a:prstGeom prst="rect">
            <a:avLst/>
          </a:prstGeom>
          <a:solidFill>
            <a:srgbClr val="D67C1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103" name="Google Shape;103;p15"/>
          <p:cNvGrpSpPr/>
          <p:nvPr/>
        </p:nvGrpSpPr>
        <p:grpSpPr>
          <a:xfrm>
            <a:off x="311536" y="231383"/>
            <a:ext cx="1808329" cy="698676"/>
            <a:chOff x="311536" y="231383"/>
            <a:chExt cx="1808329" cy="698676"/>
          </a:xfrm>
        </p:grpSpPr>
        <p:sp>
          <p:nvSpPr>
            <p:cNvPr id="104" name="Google Shape;104;p15"/>
            <p:cNvSpPr/>
            <p:nvPr/>
          </p:nvSpPr>
          <p:spPr>
            <a:xfrm>
              <a:off x="311536" y="231383"/>
              <a:ext cx="1808329" cy="698676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4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pic>
          <p:nvPicPr>
            <p:cNvPr id="105" name="Google Shape;105;p1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9470" y="293476"/>
              <a:ext cx="1388941" cy="4314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extLst>
    <p:ext uri="{DCECCB84-F9BA-43D5-87BE-67443E8EF086}">
      <p15:sldGuideLst>
        <p15:guide id="1" pos="15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ustom Layout">
  <p:cSld name="2_Custom Layou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creenshot of a cell phone&#10;&#10;Description automatically generated" id="107" name="Google Shape;107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6"/>
          <p:cNvSpPr txBox="1"/>
          <p:nvPr>
            <p:ph idx="1" type="body"/>
          </p:nvPr>
        </p:nvSpPr>
        <p:spPr>
          <a:xfrm>
            <a:off x="514985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613"/>
              <a:buFont typeface="Arial"/>
              <a:buNone/>
              <a:defRPr b="0" i="0" sz="1612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09" name="Google Shape;109;p16"/>
          <p:cNvSpPr txBox="1"/>
          <p:nvPr>
            <p:ph idx="2" type="body"/>
          </p:nvPr>
        </p:nvSpPr>
        <p:spPr>
          <a:xfrm>
            <a:off x="514985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088"/>
              <a:buFont typeface="Arial"/>
              <a:buNone/>
              <a:defRPr b="0" i="0" sz="1088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0" name="Google Shape;110;p16"/>
          <p:cNvSpPr/>
          <p:nvPr>
            <p:ph idx="3" type="tbl"/>
          </p:nvPr>
        </p:nvSpPr>
        <p:spPr>
          <a:xfrm>
            <a:off x="239486" y="1769270"/>
            <a:ext cx="8643256" cy="29170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ahoma"/>
              <a:buNone/>
              <a:defRPr b="0" i="0" sz="7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1" name="Google Shape;111;p16"/>
          <p:cNvSpPr/>
          <p:nvPr/>
        </p:nvSpPr>
        <p:spPr>
          <a:xfrm>
            <a:off x="8667750" y="-1"/>
            <a:ext cx="494740" cy="188429"/>
          </a:xfrm>
          <a:prstGeom prst="rect">
            <a:avLst/>
          </a:prstGeom>
          <a:solidFill>
            <a:srgbClr val="D67C1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2" name="Google Shape;112;p16"/>
          <p:cNvSpPr/>
          <p:nvPr/>
        </p:nvSpPr>
        <p:spPr>
          <a:xfrm>
            <a:off x="8667750" y="4955071"/>
            <a:ext cx="494740" cy="188429"/>
          </a:xfrm>
          <a:prstGeom prst="rect">
            <a:avLst/>
          </a:prstGeom>
          <a:solidFill>
            <a:srgbClr val="D67C1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113" name="Google Shape;113;p16"/>
          <p:cNvGrpSpPr/>
          <p:nvPr/>
        </p:nvGrpSpPr>
        <p:grpSpPr>
          <a:xfrm>
            <a:off x="311536" y="231383"/>
            <a:ext cx="1808329" cy="698676"/>
            <a:chOff x="311536" y="231383"/>
            <a:chExt cx="1808329" cy="698676"/>
          </a:xfrm>
        </p:grpSpPr>
        <p:sp>
          <p:nvSpPr>
            <p:cNvPr id="114" name="Google Shape;114;p16"/>
            <p:cNvSpPr/>
            <p:nvPr/>
          </p:nvSpPr>
          <p:spPr>
            <a:xfrm>
              <a:off x="311536" y="231383"/>
              <a:ext cx="1808329" cy="698676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4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pic>
          <p:nvPicPr>
            <p:cNvPr id="115" name="Google Shape;115;p1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9470" y="293476"/>
              <a:ext cx="1388941" cy="4314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ustom Layout">
  <p:cSld name="3_Custom Layou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creenshot of a social media post&#10;&#10;Description automatically generated" id="117" name="Google Shape;11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7"/>
          <p:cNvSpPr txBox="1"/>
          <p:nvPr>
            <p:ph idx="1" type="body"/>
          </p:nvPr>
        </p:nvSpPr>
        <p:spPr>
          <a:xfrm>
            <a:off x="514985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613"/>
              <a:buFont typeface="Arial"/>
              <a:buNone/>
              <a:defRPr b="0" i="0" sz="1612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9" name="Google Shape;119;p17"/>
          <p:cNvSpPr txBox="1"/>
          <p:nvPr>
            <p:ph idx="2" type="body"/>
          </p:nvPr>
        </p:nvSpPr>
        <p:spPr>
          <a:xfrm>
            <a:off x="514985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088"/>
              <a:buFont typeface="Arial"/>
              <a:buNone/>
              <a:defRPr b="0" i="0" sz="1088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20" name="Google Shape;120;p17"/>
          <p:cNvSpPr/>
          <p:nvPr>
            <p:ph idx="3" type="tbl"/>
          </p:nvPr>
        </p:nvSpPr>
        <p:spPr>
          <a:xfrm>
            <a:off x="239486" y="1769270"/>
            <a:ext cx="8643256" cy="29170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ahoma"/>
              <a:buNone/>
              <a:defRPr sz="75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21" name="Google Shape;121;p17"/>
          <p:cNvSpPr/>
          <p:nvPr/>
        </p:nvSpPr>
        <p:spPr>
          <a:xfrm>
            <a:off x="8667750" y="-1"/>
            <a:ext cx="494740" cy="188429"/>
          </a:xfrm>
          <a:prstGeom prst="rect">
            <a:avLst/>
          </a:prstGeom>
          <a:solidFill>
            <a:srgbClr val="D67C1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2" name="Google Shape;122;p17"/>
          <p:cNvSpPr/>
          <p:nvPr/>
        </p:nvSpPr>
        <p:spPr>
          <a:xfrm>
            <a:off x="8667750" y="4955071"/>
            <a:ext cx="494740" cy="188429"/>
          </a:xfrm>
          <a:prstGeom prst="rect">
            <a:avLst/>
          </a:prstGeom>
          <a:solidFill>
            <a:srgbClr val="D67C1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123" name="Google Shape;123;p17"/>
          <p:cNvGrpSpPr/>
          <p:nvPr/>
        </p:nvGrpSpPr>
        <p:grpSpPr>
          <a:xfrm>
            <a:off x="311536" y="231383"/>
            <a:ext cx="1808329" cy="698676"/>
            <a:chOff x="311536" y="231383"/>
            <a:chExt cx="1808329" cy="698676"/>
          </a:xfrm>
        </p:grpSpPr>
        <p:sp>
          <p:nvSpPr>
            <p:cNvPr id="124" name="Google Shape;124;p17"/>
            <p:cNvSpPr/>
            <p:nvPr/>
          </p:nvSpPr>
          <p:spPr>
            <a:xfrm>
              <a:off x="311536" y="231383"/>
              <a:ext cx="1808329" cy="698676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4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pic>
          <p:nvPicPr>
            <p:cNvPr id="125" name="Google Shape;125;p1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9470" y="293476"/>
              <a:ext cx="1388941" cy="4314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511">
          <p15:clr>
            <a:srgbClr val="F26B43"/>
          </p15:clr>
        </p15:guide>
        <p15:guide id="2" pos="32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"/>
          <p:cNvSpPr txBox="1"/>
          <p:nvPr>
            <p:ph idx="1" type="body"/>
          </p:nvPr>
        </p:nvSpPr>
        <p:spPr>
          <a:xfrm>
            <a:off x="531076" y="1711541"/>
            <a:ext cx="3106394" cy="4323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ahoma"/>
              <a:buNone/>
            </a:pPr>
            <a:r>
              <a:t/>
            </a:r>
            <a:endParaRPr/>
          </a:p>
        </p:txBody>
      </p:sp>
      <p:sp>
        <p:nvSpPr>
          <p:cNvPr id="131" name="Google Shape;131;p1"/>
          <p:cNvSpPr txBox="1"/>
          <p:nvPr>
            <p:ph idx="2" type="body"/>
          </p:nvPr>
        </p:nvSpPr>
        <p:spPr>
          <a:xfrm>
            <a:off x="547552" y="2170596"/>
            <a:ext cx="3106394" cy="3192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42943"/>
              </a:buClr>
              <a:buSzPts val="2250"/>
              <a:buFont typeface="Tahoma"/>
              <a:buNone/>
            </a:pPr>
            <a:r>
              <a:t/>
            </a:r>
            <a:endParaRPr/>
          </a:p>
        </p:txBody>
      </p:sp>
      <p:sp>
        <p:nvSpPr>
          <p:cNvPr id="132" name="Google Shape;132;p1"/>
          <p:cNvSpPr txBox="1"/>
          <p:nvPr>
            <p:ph idx="3" type="body"/>
          </p:nvPr>
        </p:nvSpPr>
        <p:spPr>
          <a:xfrm>
            <a:off x="547554" y="2625756"/>
            <a:ext cx="3888989" cy="438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042"/>
              </a:buClr>
              <a:buSzPts val="975"/>
              <a:buFont typeface="Tahoma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"/>
          <p:cNvSpPr txBox="1"/>
          <p:nvPr>
            <p:ph idx="1" type="body"/>
          </p:nvPr>
        </p:nvSpPr>
        <p:spPr>
          <a:xfrm>
            <a:off x="531076" y="1711541"/>
            <a:ext cx="3106394" cy="4323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ahoma"/>
              <a:buNone/>
            </a:pPr>
            <a:r>
              <a:t/>
            </a:r>
            <a:endParaRPr/>
          </a:p>
        </p:txBody>
      </p:sp>
      <p:sp>
        <p:nvSpPr>
          <p:cNvPr id="138" name="Google Shape;138;p2"/>
          <p:cNvSpPr txBox="1"/>
          <p:nvPr>
            <p:ph idx="2" type="body"/>
          </p:nvPr>
        </p:nvSpPr>
        <p:spPr>
          <a:xfrm>
            <a:off x="547552" y="2170596"/>
            <a:ext cx="3106394" cy="3192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42943"/>
              </a:buClr>
              <a:buSzPts val="2250"/>
              <a:buFont typeface="Tahoma"/>
              <a:buNone/>
            </a:pPr>
            <a:r>
              <a:t/>
            </a:r>
            <a:endParaRPr/>
          </a:p>
        </p:txBody>
      </p:sp>
      <p:sp>
        <p:nvSpPr>
          <p:cNvPr id="139" name="Google Shape;139;p2"/>
          <p:cNvSpPr txBox="1"/>
          <p:nvPr>
            <p:ph idx="3" type="body"/>
          </p:nvPr>
        </p:nvSpPr>
        <p:spPr>
          <a:xfrm>
            <a:off x="547554" y="2625756"/>
            <a:ext cx="3888989" cy="438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042"/>
              </a:buClr>
              <a:buSzPts val="975"/>
              <a:buFont typeface="Tahoma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"/>
          <p:cNvSpPr txBox="1"/>
          <p:nvPr>
            <p:ph idx="1" type="body"/>
          </p:nvPr>
        </p:nvSpPr>
        <p:spPr>
          <a:xfrm>
            <a:off x="527335" y="2125422"/>
            <a:ext cx="2631476" cy="22815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45" name="Google Shape;145;p3"/>
          <p:cNvSpPr txBox="1"/>
          <p:nvPr>
            <p:ph idx="2" type="body"/>
          </p:nvPr>
        </p:nvSpPr>
        <p:spPr>
          <a:xfrm>
            <a:off x="3221378" y="2125422"/>
            <a:ext cx="2631476" cy="2287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6200" lvl="0" marL="12858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46" name="Google Shape;146;p3"/>
          <p:cNvSpPr txBox="1"/>
          <p:nvPr>
            <p:ph idx="3" type="body"/>
          </p:nvPr>
        </p:nvSpPr>
        <p:spPr>
          <a:xfrm>
            <a:off x="5922422" y="2125422"/>
            <a:ext cx="2631476" cy="2287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6200" lvl="0" marL="12858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47" name="Google Shape;147;p3"/>
          <p:cNvSpPr txBox="1"/>
          <p:nvPr>
            <p:ph idx="4" type="body"/>
          </p:nvPr>
        </p:nvSpPr>
        <p:spPr>
          <a:xfrm>
            <a:off x="535610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613"/>
              <a:buNone/>
            </a:pPr>
            <a:r>
              <a:t/>
            </a:r>
            <a:endParaRPr/>
          </a:p>
        </p:txBody>
      </p:sp>
      <p:sp>
        <p:nvSpPr>
          <p:cNvPr id="148" name="Google Shape;148;p3"/>
          <p:cNvSpPr txBox="1"/>
          <p:nvPr>
            <p:ph idx="5" type="body"/>
          </p:nvPr>
        </p:nvSpPr>
        <p:spPr>
          <a:xfrm>
            <a:off x="535610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8"/>
              <a:buNone/>
            </a:pPr>
            <a:r>
              <a:t/>
            </a:r>
            <a:endParaRPr/>
          </a:p>
        </p:txBody>
      </p:sp>
      <p:sp>
        <p:nvSpPr>
          <p:cNvPr id="149" name="Google Shape;149;p3"/>
          <p:cNvSpPr txBox="1"/>
          <p:nvPr>
            <p:ph idx="6" type="body"/>
          </p:nvPr>
        </p:nvSpPr>
        <p:spPr>
          <a:xfrm>
            <a:off x="3228873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613"/>
              <a:buNone/>
            </a:pPr>
            <a:r>
              <a:t/>
            </a:r>
            <a:endParaRPr/>
          </a:p>
        </p:txBody>
      </p:sp>
      <p:sp>
        <p:nvSpPr>
          <p:cNvPr id="150" name="Google Shape;150;p3"/>
          <p:cNvSpPr txBox="1"/>
          <p:nvPr>
            <p:ph idx="7" type="body"/>
          </p:nvPr>
        </p:nvSpPr>
        <p:spPr>
          <a:xfrm>
            <a:off x="3228873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8"/>
              <a:buNone/>
            </a:pPr>
            <a:r>
              <a:t/>
            </a:r>
            <a:endParaRPr/>
          </a:p>
        </p:txBody>
      </p:sp>
      <p:sp>
        <p:nvSpPr>
          <p:cNvPr id="151" name="Google Shape;151;p3"/>
          <p:cNvSpPr txBox="1"/>
          <p:nvPr>
            <p:ph idx="8" type="body"/>
          </p:nvPr>
        </p:nvSpPr>
        <p:spPr>
          <a:xfrm>
            <a:off x="5922422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613"/>
              <a:buNone/>
            </a:pPr>
            <a:r>
              <a:t/>
            </a:r>
            <a:endParaRPr/>
          </a:p>
        </p:txBody>
      </p:sp>
      <p:sp>
        <p:nvSpPr>
          <p:cNvPr id="152" name="Google Shape;152;p3"/>
          <p:cNvSpPr txBox="1"/>
          <p:nvPr>
            <p:ph idx="9" type="body"/>
          </p:nvPr>
        </p:nvSpPr>
        <p:spPr>
          <a:xfrm>
            <a:off x="5922422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8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"/>
          <p:cNvSpPr txBox="1"/>
          <p:nvPr>
            <p:ph idx="1" type="body"/>
          </p:nvPr>
        </p:nvSpPr>
        <p:spPr>
          <a:xfrm>
            <a:off x="527335" y="2125422"/>
            <a:ext cx="2631476" cy="22815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58" name="Google Shape;158;p4"/>
          <p:cNvSpPr txBox="1"/>
          <p:nvPr>
            <p:ph idx="2" type="body"/>
          </p:nvPr>
        </p:nvSpPr>
        <p:spPr>
          <a:xfrm>
            <a:off x="3221378" y="2125422"/>
            <a:ext cx="2631476" cy="2287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6200" lvl="0" marL="12858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59" name="Google Shape;159;p4"/>
          <p:cNvSpPr txBox="1"/>
          <p:nvPr>
            <p:ph idx="3" type="body"/>
          </p:nvPr>
        </p:nvSpPr>
        <p:spPr>
          <a:xfrm>
            <a:off x="5922422" y="2125422"/>
            <a:ext cx="2631476" cy="2287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6200" lvl="0" marL="12858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60" name="Google Shape;160;p4"/>
          <p:cNvSpPr txBox="1"/>
          <p:nvPr>
            <p:ph idx="4" type="body"/>
          </p:nvPr>
        </p:nvSpPr>
        <p:spPr>
          <a:xfrm>
            <a:off x="535610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613"/>
              <a:buNone/>
            </a:pPr>
            <a:r>
              <a:t/>
            </a:r>
            <a:endParaRPr/>
          </a:p>
        </p:txBody>
      </p:sp>
      <p:sp>
        <p:nvSpPr>
          <p:cNvPr id="161" name="Google Shape;161;p4"/>
          <p:cNvSpPr txBox="1"/>
          <p:nvPr>
            <p:ph idx="5" type="body"/>
          </p:nvPr>
        </p:nvSpPr>
        <p:spPr>
          <a:xfrm>
            <a:off x="535610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8"/>
              <a:buNone/>
            </a:pPr>
            <a:r>
              <a:t/>
            </a:r>
            <a:endParaRPr/>
          </a:p>
        </p:txBody>
      </p:sp>
      <p:sp>
        <p:nvSpPr>
          <p:cNvPr id="162" name="Google Shape;162;p4"/>
          <p:cNvSpPr txBox="1"/>
          <p:nvPr>
            <p:ph idx="6" type="body"/>
          </p:nvPr>
        </p:nvSpPr>
        <p:spPr>
          <a:xfrm>
            <a:off x="3228873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613"/>
              <a:buNone/>
            </a:pPr>
            <a:r>
              <a:t/>
            </a:r>
            <a:endParaRPr/>
          </a:p>
        </p:txBody>
      </p:sp>
      <p:sp>
        <p:nvSpPr>
          <p:cNvPr id="163" name="Google Shape;163;p4"/>
          <p:cNvSpPr txBox="1"/>
          <p:nvPr>
            <p:ph idx="7" type="body"/>
          </p:nvPr>
        </p:nvSpPr>
        <p:spPr>
          <a:xfrm>
            <a:off x="3228873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8"/>
              <a:buNone/>
            </a:pPr>
            <a:r>
              <a:t/>
            </a:r>
            <a:endParaRPr/>
          </a:p>
        </p:txBody>
      </p:sp>
      <p:sp>
        <p:nvSpPr>
          <p:cNvPr id="164" name="Google Shape;164;p4"/>
          <p:cNvSpPr txBox="1"/>
          <p:nvPr>
            <p:ph idx="8" type="body"/>
          </p:nvPr>
        </p:nvSpPr>
        <p:spPr>
          <a:xfrm>
            <a:off x="5922422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613"/>
              <a:buNone/>
            </a:pPr>
            <a:r>
              <a:t/>
            </a:r>
            <a:endParaRPr/>
          </a:p>
        </p:txBody>
      </p:sp>
      <p:sp>
        <p:nvSpPr>
          <p:cNvPr id="165" name="Google Shape;165;p4"/>
          <p:cNvSpPr txBox="1"/>
          <p:nvPr>
            <p:ph idx="9" type="body"/>
          </p:nvPr>
        </p:nvSpPr>
        <p:spPr>
          <a:xfrm>
            <a:off x="5922422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8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5"/>
          <p:cNvSpPr txBox="1"/>
          <p:nvPr>
            <p:ph idx="1" type="body"/>
          </p:nvPr>
        </p:nvSpPr>
        <p:spPr>
          <a:xfrm>
            <a:off x="453761" y="1043478"/>
            <a:ext cx="8171953" cy="6205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950"/>
              <a:buNone/>
            </a:pPr>
            <a:r>
              <a:t/>
            </a:r>
            <a:endParaRPr/>
          </a:p>
        </p:txBody>
      </p:sp>
      <p:sp>
        <p:nvSpPr>
          <p:cNvPr id="171" name="Google Shape;171;p5"/>
          <p:cNvSpPr txBox="1"/>
          <p:nvPr>
            <p:ph idx="2" type="body"/>
          </p:nvPr>
        </p:nvSpPr>
        <p:spPr>
          <a:xfrm>
            <a:off x="460637" y="1709318"/>
            <a:ext cx="8198700" cy="30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88"/>
              <a:buNone/>
            </a:pPr>
            <a:r>
              <a:t/>
            </a:r>
            <a:endParaRPr/>
          </a:p>
        </p:txBody>
      </p:sp>
      <p:sp>
        <p:nvSpPr>
          <p:cNvPr id="172" name="Google Shape;172;p5"/>
          <p:cNvSpPr txBox="1"/>
          <p:nvPr>
            <p:ph idx="3" type="body"/>
          </p:nvPr>
        </p:nvSpPr>
        <p:spPr>
          <a:xfrm>
            <a:off x="460636" y="2233823"/>
            <a:ext cx="8304873" cy="529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88"/>
              <a:buFont typeface="Tahoma"/>
              <a:buNone/>
            </a:pPr>
            <a:r>
              <a:t/>
            </a:r>
            <a:endParaRPr/>
          </a:p>
        </p:txBody>
      </p:sp>
      <p:sp>
        <p:nvSpPr>
          <p:cNvPr id="173" name="Google Shape;173;p5"/>
          <p:cNvSpPr txBox="1"/>
          <p:nvPr>
            <p:ph idx="4" type="body"/>
          </p:nvPr>
        </p:nvSpPr>
        <p:spPr>
          <a:xfrm>
            <a:off x="474386" y="3830949"/>
            <a:ext cx="8291123" cy="529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50"/>
              <a:buFont typeface="Tahoma"/>
              <a:buNone/>
            </a:pPr>
            <a:r>
              <a:t/>
            </a:r>
            <a:endParaRPr/>
          </a:p>
        </p:txBody>
      </p:sp>
      <p:sp>
        <p:nvSpPr>
          <p:cNvPr id="174" name="Google Shape;174;p5"/>
          <p:cNvSpPr txBox="1"/>
          <p:nvPr>
            <p:ph idx="5" type="body"/>
          </p:nvPr>
        </p:nvSpPr>
        <p:spPr>
          <a:xfrm>
            <a:off x="467512" y="2838522"/>
            <a:ext cx="8304725" cy="8829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0963" lvl="0" marL="12858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"/>
          <p:cNvSpPr txBox="1"/>
          <p:nvPr>
            <p:ph idx="1" type="body"/>
          </p:nvPr>
        </p:nvSpPr>
        <p:spPr>
          <a:xfrm>
            <a:off x="453761" y="1043478"/>
            <a:ext cx="8171953" cy="6205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950"/>
              <a:buNone/>
            </a:pPr>
            <a:r>
              <a:t/>
            </a:r>
            <a:endParaRPr/>
          </a:p>
        </p:txBody>
      </p:sp>
      <p:sp>
        <p:nvSpPr>
          <p:cNvPr id="180" name="Google Shape;180;p6"/>
          <p:cNvSpPr txBox="1"/>
          <p:nvPr>
            <p:ph idx="2" type="body"/>
          </p:nvPr>
        </p:nvSpPr>
        <p:spPr>
          <a:xfrm>
            <a:off x="460637" y="1709318"/>
            <a:ext cx="8198700" cy="30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88"/>
              <a:buNone/>
            </a:pPr>
            <a:r>
              <a:t/>
            </a:r>
            <a:endParaRPr/>
          </a:p>
        </p:txBody>
      </p:sp>
      <p:sp>
        <p:nvSpPr>
          <p:cNvPr id="181" name="Google Shape;181;p6"/>
          <p:cNvSpPr txBox="1"/>
          <p:nvPr>
            <p:ph idx="3" type="body"/>
          </p:nvPr>
        </p:nvSpPr>
        <p:spPr>
          <a:xfrm>
            <a:off x="460636" y="2233823"/>
            <a:ext cx="8304873" cy="529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88"/>
              <a:buFont typeface="Tahoma"/>
              <a:buNone/>
            </a:pPr>
            <a:r>
              <a:t/>
            </a:r>
            <a:endParaRPr/>
          </a:p>
        </p:txBody>
      </p:sp>
      <p:sp>
        <p:nvSpPr>
          <p:cNvPr id="182" name="Google Shape;182;p6"/>
          <p:cNvSpPr txBox="1"/>
          <p:nvPr>
            <p:ph idx="4" type="body"/>
          </p:nvPr>
        </p:nvSpPr>
        <p:spPr>
          <a:xfrm>
            <a:off x="474386" y="3830949"/>
            <a:ext cx="8291123" cy="529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50"/>
              <a:buFont typeface="Tahoma"/>
              <a:buNone/>
            </a:pPr>
            <a:r>
              <a:t/>
            </a:r>
            <a:endParaRPr/>
          </a:p>
        </p:txBody>
      </p:sp>
      <p:sp>
        <p:nvSpPr>
          <p:cNvPr id="183" name="Google Shape;183;p6"/>
          <p:cNvSpPr txBox="1"/>
          <p:nvPr>
            <p:ph idx="5" type="body"/>
          </p:nvPr>
        </p:nvSpPr>
        <p:spPr>
          <a:xfrm>
            <a:off x="467512" y="2838522"/>
            <a:ext cx="8304725" cy="8829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0963" lvl="0" marL="12858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7"/>
          <p:cNvSpPr txBox="1"/>
          <p:nvPr>
            <p:ph idx="1" type="body"/>
          </p:nvPr>
        </p:nvSpPr>
        <p:spPr>
          <a:xfrm>
            <a:off x="514985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613"/>
              <a:buNone/>
            </a:pPr>
            <a:r>
              <a:t/>
            </a:r>
            <a:endParaRPr/>
          </a:p>
        </p:txBody>
      </p:sp>
      <p:sp>
        <p:nvSpPr>
          <p:cNvPr id="189" name="Google Shape;189;p7"/>
          <p:cNvSpPr txBox="1"/>
          <p:nvPr>
            <p:ph idx="2" type="body"/>
          </p:nvPr>
        </p:nvSpPr>
        <p:spPr>
          <a:xfrm>
            <a:off x="514985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8"/>
              <a:buNone/>
            </a:pPr>
            <a:r>
              <a:t/>
            </a:r>
            <a:endParaRPr/>
          </a:p>
        </p:txBody>
      </p:sp>
      <p:graphicFrame>
        <p:nvGraphicFramePr>
          <p:cNvPr id="190" name="Google Shape;190;p7"/>
          <p:cNvGraphicFramePr/>
          <p:nvPr/>
        </p:nvGraphicFramePr>
        <p:xfrm>
          <a:off x="239713" y="177006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{BD817BB5-0AFF-40D2-8A6C-804CA85F3938}</a:tableStyleId>
              </a:tblPr>
              <a:tblGrid>
                <a:gridCol w="1728475"/>
                <a:gridCol w="1728475"/>
                <a:gridCol w="1728475"/>
                <a:gridCol w="1728475"/>
                <a:gridCol w="1728475"/>
              </a:tblGrid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8"/>
          <p:cNvSpPr txBox="1"/>
          <p:nvPr>
            <p:ph idx="1" type="body"/>
          </p:nvPr>
        </p:nvSpPr>
        <p:spPr>
          <a:xfrm>
            <a:off x="514985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613"/>
              <a:buNone/>
            </a:pPr>
            <a:r>
              <a:t/>
            </a:r>
            <a:endParaRPr/>
          </a:p>
        </p:txBody>
      </p:sp>
      <p:sp>
        <p:nvSpPr>
          <p:cNvPr id="196" name="Google Shape;196;p8"/>
          <p:cNvSpPr txBox="1"/>
          <p:nvPr>
            <p:ph idx="2" type="body"/>
          </p:nvPr>
        </p:nvSpPr>
        <p:spPr>
          <a:xfrm>
            <a:off x="514985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8"/>
              <a:buNone/>
            </a:pPr>
            <a:r>
              <a:t/>
            </a:r>
            <a:endParaRPr/>
          </a:p>
        </p:txBody>
      </p:sp>
      <p:sp>
        <p:nvSpPr>
          <p:cNvPr id="197" name="Google Shape;197;p8"/>
          <p:cNvSpPr/>
          <p:nvPr>
            <p:ph idx="3" type="tbl"/>
          </p:nvPr>
        </p:nvSpPr>
        <p:spPr>
          <a:xfrm>
            <a:off x="239486" y="1769270"/>
            <a:ext cx="8643256" cy="29170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Theme">
  <a:themeElements>
    <a:clrScheme name="sze_szinek">
      <a:dk1>
        <a:srgbClr val="07B9D9"/>
      </a:dk1>
      <a:lt1>
        <a:srgbClr val="FFFFFF"/>
      </a:lt1>
      <a:dk2>
        <a:srgbClr val="242843"/>
      </a:dk2>
      <a:lt2>
        <a:srgbClr val="D1D3D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2019-08-01T06:27:51Z</dcterms:created>
  <dc:creator>xmeditor01</dc:creator>
</cp:coreProperties>
</file>