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0"/>
  </p:handout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C46"/>
    <a:srgbClr val="B7B2AC"/>
    <a:srgbClr val="868686"/>
    <a:srgbClr val="3C3C3B"/>
    <a:srgbClr val="414042"/>
    <a:srgbClr val="242943"/>
    <a:srgbClr val="07B9D9"/>
    <a:srgbClr val="13B9D9"/>
    <a:srgbClr val="13D3D9"/>
    <a:srgbClr val="50A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8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14E10-1E38-4259-BA37-DC9FEB480167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6F0F3-BC0D-458A-B43C-DDB2FCED39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4815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Csoportba foglalás 3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8" name="Téglalap 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7" name="Kép 2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28" name="Téglalap 27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Csoportba foglalás 34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36" name="Téglalap 35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8" name="Kép 3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39" name="Téglalap 38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30" name="Téglalap 2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30" name="Téglalap 2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grpSp>
        <p:nvGrpSpPr>
          <p:cNvPr id="13" name="Csoportba foglalás 12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4" name="Téglalap 13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16" name="Téglalap 1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grpSp>
        <p:nvGrpSpPr>
          <p:cNvPr id="13" name="Csoportba foglalás 12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4" name="Téglalap 13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16" name="Téglalap 1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0</Words>
  <Application>Microsoft Office PowerPoint</Application>
  <PresentationFormat>Diavetítés a képernyőre (16:9 oldalarány)</PresentationFormat>
  <Paragraphs>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Scheck Gergő</cp:lastModifiedBy>
  <cp:revision>56</cp:revision>
  <dcterms:created xsi:type="dcterms:W3CDTF">2019-08-01T06:27:51Z</dcterms:created>
  <dcterms:modified xsi:type="dcterms:W3CDTF">2023-02-27T12:40:18Z</dcterms:modified>
</cp:coreProperties>
</file>