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Tahom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t9wOzw9gzO/wjX/MSh6feFxyD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9976E3-332B-4407-B8FD-0E6EE30A36FC}">
  <a:tblStyle styleId="{E69976E3-332B-4407-B8FD-0E6EE30A36FC}" styleName="Table_0">
    <a:wholeTbl>
      <a:tcTxStyle b="off" i="off">
        <a:font>
          <a:latin typeface="Tahoma"/>
          <a:ea typeface="Tahoma"/>
          <a:cs typeface="Tahom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3F8"/>
          </a:solidFill>
        </a:fill>
      </a:tcStyle>
    </a:wholeTbl>
    <a:band1H>
      <a:tcTxStyle/>
      <a:tcStyle>
        <a:fill>
          <a:solidFill>
            <a:srgbClr val="CAE6F1"/>
          </a:solidFill>
        </a:fill>
      </a:tcStyle>
    </a:band1H>
    <a:band2H>
      <a:tcTxStyle/>
    </a:band2H>
    <a:band1V>
      <a:tcTxStyle/>
      <a:tcStyle>
        <a:fill>
          <a:solidFill>
            <a:srgbClr val="CAE6F1"/>
          </a:solidFill>
        </a:fill>
      </a:tcStyle>
    </a:band1V>
    <a:band2V>
      <a:tcTxStyle/>
    </a:band2V>
    <a:la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oogle Shape;8;p10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" name="Google Shape;9;p10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3" u="none" cap="none" strike="noStrike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" name="Google Shape;10;p10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" sz="675" u="none" cap="none" strike="noStrike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0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mans face&#10;&#10;Description automatically generated"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22" name="Google Shape;22;p11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23" name="Google Shape;23;p11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Google Shape;24;p11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25" name="Google Shape;25;p11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29" name="Google Shape;2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2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12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12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42" name="Google Shape;42;p12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43" name="Google Shape;43;p12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4" name="Google Shape;44;p12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45" name="Google Shape;45;p12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46;p12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" name="Google Shape;47;p12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48" name="Google Shape;48;p12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49" name="Google Shape;49;p12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50" name="Google Shape;5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65" name="Google Shape;65;p13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66" name="Google Shape;66;p13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72" name="Google Shape;72;p13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75" name="Google Shape;7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4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77" name="Google Shape;77;p14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79" name="Google Shape;79;p14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5" name="Google Shape;85;p14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7" name="Google Shape;87;p14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88" name="Google Shape;88;p14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89" name="Google Shape;89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91" name="Google Shape;9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4" name="Google Shape;94;p1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97" name="Google Shape;97;p15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8" name="Google Shape;98;p15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9" name="Google Shape;99;p15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00" name="Google Shape;100;p15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03" name="Google Shape;103;p15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04" name="Google Shape;104;p15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05" name="Google Shape;105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07" name="Google Shape;10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0" name="Google Shape;110;p16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b="0" i="0" sz="7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1" name="Google Shape;111;p16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13" name="Google Shape;113;p16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14" name="Google Shape;114;p16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15" name="Google Shape;115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9" name="Google Shape;119;p1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0" name="Google Shape;120;p17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1" name="Google Shape;121;p17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B7B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23" name="Google Shape;123;p17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24" name="Google Shape;124;p17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25" name="Google Shape;125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323"/>
              <a:ext cx="1388941" cy="4266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511">
          <p15:clr>
            <a:srgbClr val="F26B43"/>
          </p15:clr>
        </p15:guide>
        <p15:guide id="2" pos="3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1" name="Google Shape;131;p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2" name="Google Shape;132;p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8" name="Google Shape;138;p2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9" name="Google Shape;139;p2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5" name="Google Shape;145;p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7" name="Google Shape;147;p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48" name="Google Shape;148;p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0" name="Google Shape;150;p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51" name="Google Shape;151;p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2" name="Google Shape;152;p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1" name="Google Shape;161;p4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2" name="Google Shape;162;p4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3" name="Google Shape;163;p4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5" name="Google Shape;165;p4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3" name="Google Shape;173;p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4" name="Google Shape;174;p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81" name="Google Shape;181;p6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2" name="Google Shape;182;p6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3" name="Google Shape;183;p6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graphicFrame>
        <p:nvGraphicFramePr>
          <p:cNvPr id="190" name="Google Shape;190;p7"/>
          <p:cNvGraphicFramePr/>
          <p:nvPr/>
        </p:nvGraphicFramePr>
        <p:xfrm>
          <a:off x="239713" y="17700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{E69976E3-332B-4407-B8FD-0E6EE30A36FC}</a:tableStyleId>
              </a:tblPr>
              <a:tblGrid>
                <a:gridCol w="1728475"/>
                <a:gridCol w="1728475"/>
                <a:gridCol w="1728475"/>
                <a:gridCol w="1728475"/>
                <a:gridCol w="1728475"/>
              </a:tblGrid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sze_szinek">
      <a:dk1>
        <a:srgbClr val="07B9D9"/>
      </a:dk1>
      <a:lt1>
        <a:srgbClr val="FFFFFF"/>
      </a:lt1>
      <a:dk2>
        <a:srgbClr val="242843"/>
      </a:dk2>
      <a:lt2>
        <a:srgbClr val="D1D3D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2019-08-01T06:27:51Z</dcterms:created>
  <dc:creator>xmeditor01</dc:creator>
</cp:coreProperties>
</file>