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1" r:id="rId3"/>
    <p:sldId id="263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868686"/>
    <a:srgbClr val="414042"/>
    <a:srgbClr val="242943"/>
    <a:srgbClr val="07B9D9"/>
    <a:srgbClr val="13B9D9"/>
    <a:srgbClr val="13D3D9"/>
    <a:srgbClr val="50ADC9"/>
    <a:srgbClr val="00B7CC"/>
    <a:srgbClr val="4AA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64"/>
  </p:normalViewPr>
  <p:slideViewPr>
    <p:cSldViewPr snapToGrid="0" snapToObjects="1">
      <p:cViewPr varScale="1">
        <p:scale>
          <a:sx n="109" d="100"/>
          <a:sy n="109" d="100"/>
        </p:scale>
        <p:origin x="18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F7A030-8ABC-9747-A33B-48FCFCB4B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8409C4-5B5E-7942-8EFF-9876FD1CE2B0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34E50-7B58-A948-AD6C-AE9FE31ED67F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C0729F-D400-7E4F-B7B3-443CADC6317B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721B7FD-35D1-8348-B436-AC623EB089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5. FEJEZET</a:t>
            </a:r>
            <a:endParaRPr lang="hu-HU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79C360F-E1FF-4D43-B9AD-787DBD4E9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2429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CÍM</a:t>
            </a:r>
            <a:endParaRPr lang="hu-HU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FF20AD0-558E-7443-96ED-90406BA6AB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300" b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minulparit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incia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inum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</a:t>
            </a:r>
            <a:endParaRPr lang="fr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laspele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ssunt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 dit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50C19-DBEE-FA4D-A044-D38BF8313CCF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29E4E4-DF75-E64C-8D72-9839CB263E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8409C4-5B5E-7942-8EFF-9876FD1CE2B0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34E50-7B58-A948-AD6C-AE9FE31ED67F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C0729F-D400-7E4F-B7B3-443CADC6317B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721B7FD-35D1-8348-B436-AC623EB089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5. FEJEZET</a:t>
            </a:r>
            <a:endParaRPr lang="hu-HU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79C360F-E1FF-4D43-B9AD-787DBD4E9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2429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CÍM</a:t>
            </a:r>
            <a:endParaRPr lang="hu-HU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FF20AD0-558E-7443-96ED-90406BA6AB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300" b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minulparit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incia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inum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</a:t>
            </a:r>
            <a:endParaRPr lang="fr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laspele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ssunt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 dit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5C18E-DE39-D547-AF4A-9096B7D41314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B75FC6-A2D2-8F44-A8F8-52E80F17E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B258D5A-90E1-5E4E-A000-5B5F5326A663}"/>
              </a:ext>
            </a:extLst>
          </p:cNvPr>
          <p:cNvGrpSpPr/>
          <p:nvPr userDrawn="1"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C67D60-9053-6A4E-A9BE-A74AC3871930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633E2-E3C1-3F4F-B6E0-1C12C8F3F4F9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D63859-EDE5-9D44-92D0-36CED528E4E4}"/>
                </a:ext>
              </a:extLst>
            </p:cNvPr>
            <p:cNvSpPr/>
            <p:nvPr userDrawn="1"/>
          </p:nvSpPr>
          <p:spPr>
            <a:xfrm>
              <a:off x="254109" y="6261834"/>
              <a:ext cx="3577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fld id="{2A605FED-7AC8-4412-BF98-CCE815642EF6}" type="slidenum">
                <a:rPr lang="de-DE" sz="900" b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l">
                  <a:spcBef>
                    <a:spcPct val="50000"/>
                  </a:spcBef>
                  <a:tabLst>
                    <a:tab pos="3948113" algn="ctr"/>
                    <a:tab pos="8128000" algn="r"/>
                    <a:tab pos="8782050" algn="r"/>
                  </a:tabLst>
                  <a:defRPr/>
                </a:pPr>
                <a:t>‹#›</a:t>
              </a:fld>
              <a:endParaRPr lang="en-GB" sz="900" b="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A6EA9CC-947F-8944-8973-5B0AEDB14C7D}"/>
              </a:ext>
            </a:extLst>
          </p:cNvPr>
          <p:cNvSpPr/>
          <p:nvPr userDrawn="1"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D2CAC-4B8D-C64A-B978-9CBE39710006}"/>
              </a:ext>
            </a:extLst>
          </p:cNvPr>
          <p:cNvSpPr/>
          <p:nvPr userDrawn="1"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A3E143-149B-9B48-82B7-E7858EC9C991}"/>
              </a:ext>
            </a:extLst>
          </p:cNvPr>
          <p:cNvSpPr/>
          <p:nvPr userDrawn="1"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A701C30-097B-3847-B6D9-7841E3B4F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86938D0E-9139-F04D-A69A-5D5ECADD5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B0B2E90F-CFF8-6747-BAD8-4C78DB5A2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ED93D94-E037-6A4C-82F5-E84D0E07A2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0D01A5A-9C74-224C-9871-3E32868AA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1C0F7425-DF56-2946-9BED-D7F93AF72B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F032F1B1-EA55-564E-B980-DFD84B2340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2A020BD1-3B9A-8144-97B3-3BED27BD36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B5EB1BD-973D-0F49-9406-7311641045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2771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BB7A101-533E-2A48-A37B-2DFDF8227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B258D5A-90E1-5E4E-A000-5B5F5326A663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C67D60-9053-6A4E-A9BE-A74AC3871930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633E2-E3C1-3F4F-B6E0-1C12C8F3F4F9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A6EA9CC-947F-8944-8973-5B0AEDB14C7D}"/>
              </a:ext>
            </a:extLst>
          </p:cNvPr>
          <p:cNvSpPr/>
          <p:nvPr userDrawn="1"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D2CAC-4B8D-C64A-B978-9CBE39710006}"/>
              </a:ext>
            </a:extLst>
          </p:cNvPr>
          <p:cNvSpPr/>
          <p:nvPr userDrawn="1"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A3E143-149B-9B48-82B7-E7858EC9C991}"/>
              </a:ext>
            </a:extLst>
          </p:cNvPr>
          <p:cNvSpPr/>
          <p:nvPr userDrawn="1"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A701C30-097B-3847-B6D9-7841E3B4F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86938D0E-9139-F04D-A69A-5D5ECADD5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B0B2E90F-CFF8-6747-BAD8-4C78DB5A2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ED93D94-E037-6A4C-82F5-E84D0E07A2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0D01A5A-9C74-224C-9871-3E32868AA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1C0F7425-DF56-2946-9BED-D7F93AF72B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F032F1B1-EA55-564E-B980-DFD84B2340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2A020BD1-3B9A-8144-97B3-3BED27BD36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B5EB1BD-973D-0F49-9406-7311641045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622170-76F1-F842-A585-33BB4C4C3FD7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32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D085D2-6868-4A48-8350-D98AAC33C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B258D5A-90E1-5E4E-A000-5B5F5326A663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C67D60-9053-6A4E-A9BE-A74AC3871930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633E2-E3C1-3F4F-B6E0-1C12C8F3F4F9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8D0AEB0-2B96-2F40-B6A3-7587176C9F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LENT MINULPARIT, QUE INCIA IL INUM CUS LASPELE </a:t>
            </a:r>
            <a:b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</a:br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 UT DIT LAUT OFFIC TEM QUIS ET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A4BF8679-E622-2149-AC15-776A37BCE2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Ihicae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nos et lant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oditatur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exernatur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serit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ende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feratium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asperatio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ilicatem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quo et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dolorpo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ssectia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consece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scipsa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labore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re.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881D8B10-1F30-0545-8B8B-94B9C1E19D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marR="0" lvl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nctiusae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erchili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tatent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nesed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quaecto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dem. Unt,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velendanditi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alitame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cusciti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molorepudio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volorereris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omnihilique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quisquaepedi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excearum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cum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senia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natet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eturibus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:</a:t>
            </a:r>
            <a:endParaRPr lang="hu-HU" sz="10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EE400DFD-FBE6-9449-8239-25EA35CB2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Ullisque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Quisitibus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Laciliqui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alitior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aditam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rectotatur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asperundist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coriosae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porpore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comnistilique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iatemped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utatibus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pla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bereri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omnimil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totatiisint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utemporum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4AE9729-A431-814A-80E0-9C07190768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Wingdings" pitchFamily="2" charset="2"/>
              <a:buChar char="§"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Laspele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Equod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mosapid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itaquo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aborentur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tiundandae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inum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deliaspit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illati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corecepudae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 is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alasped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viduntem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Busci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occusaperro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net est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sequate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caturem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dus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escit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autem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millaboresci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rehendelent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reperfe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rnatem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nonsequas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Nem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sinvelitas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doloreptat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Cerisit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expellanto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beataep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tatesti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soluptatet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ommodiciaero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quiasperest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cumquia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simendel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everat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illectis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doloreiunt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3F92BF-662C-9B4F-ADFC-7FE0F612DDDC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780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E238A-AE5F-8F43-B9E6-2CBF5BEA5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B258D5A-90E1-5E4E-A000-5B5F5326A663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C67D60-9053-6A4E-A9BE-A74AC3871930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633E2-E3C1-3F4F-B6E0-1C12C8F3F4F9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439D5A-C074-DD4C-8B5F-F791314414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LENT MINULPARIT, QUE INCIA IL INUM CUS LASPELE </a:t>
            </a:r>
            <a:b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</a:br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 UT DIT LAUT OFFIC TEM QUIS ET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2D9ABDE-ECA0-6549-BAAE-BDE00AAEE1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Ihicae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nos et lant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oditatur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exernatur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serit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ende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feratium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asperatio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ilicatem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quo et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dolorpo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ssectia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consece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scipsa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labore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re.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CECE3E3-E02E-AF4E-B030-B35A0A4E9C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marR="0" lvl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nctiusae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erchili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tatent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nesed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quaecto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dem. Unt,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velendanditi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alitame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cusciti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molorepudio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volorereris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omnihilique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quisquaepedi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excearum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cum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senia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natet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eturibus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:</a:t>
            </a:r>
            <a:endParaRPr lang="hu-HU" sz="1000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AA489463-EB7E-2045-A23A-CD79B579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Ullisque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Quisitibus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Laciliqui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alitior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aditam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rectotatur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asperundist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coriosae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porpore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comnistilique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iatemped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utatibus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pla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bereri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omnimil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totatiisint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utemporum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2BF2AD9D-22FB-EA48-9774-D0D8214AB3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Wingdings" pitchFamily="2" charset="2"/>
              <a:buChar char="§"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Laspele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Equod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mosapid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itaquo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aborentur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tiundandae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inum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deliaspit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illati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corecepudae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 is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alasped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viduntem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Busci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occusaperro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net est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sequate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caturem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dus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escit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autem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millaboresci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rehendelent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reperfe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rnatem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nonsequas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Nem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sinvelitas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doloreptat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Cerisit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expellanto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beataep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tatesti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soluptatet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ommodiciaero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quiasperest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cumquia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simendel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everat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illectis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doloreiunt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C908F-8086-3546-B33E-2095CD4F8765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70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1D4EDF-13A8-934A-8396-E0DFFF4B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507253E3-3CA3-3346-A208-2D54D4FD5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A8CE5FC3-69AF-DA4E-8C27-A5F45B917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DBFB32D-7443-AD44-910E-1EEDB40724F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581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29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78" r:id="rId3"/>
    <p:sldLayoutId id="2147483684" r:id="rId4"/>
    <p:sldLayoutId id="2147483682" r:id="rId5"/>
    <p:sldLayoutId id="2147483685" r:id="rId6"/>
    <p:sldLayoutId id="2147483679" r:id="rId7"/>
  </p:sldLayoutIdLst>
  <p:txStyles>
    <p:titleStyle>
      <a:lvl1pPr algn="l" defTabSz="822757" rtl="0" eaLnBrk="1" latinLnBrk="0" hangingPunct="1">
        <a:lnSpc>
          <a:spcPct val="90000"/>
        </a:lnSpc>
        <a:spcBef>
          <a:spcPct val="0"/>
        </a:spcBef>
        <a:buNone/>
        <a:defRPr sz="39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690" indent="-205690" algn="l" defTabSz="822757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067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446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24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202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2581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3958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338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6715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378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757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134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514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6891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270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48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026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1" userDrawn="1">
          <p15:clr>
            <a:srgbClr val="F26B43"/>
          </p15:clr>
        </p15:guide>
        <p15:guide id="2" pos="3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CA5D5B-04DB-1F45-9733-81450DD6C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B7FC3-6F21-964A-B91E-967EC7E8E4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C0C03-DC37-094E-AD5C-2388106BEA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20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9BB165-918A-C84A-910F-A56F8C34E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A73875-325A-7A4A-9052-ED862A24AC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CB4234-2A69-3F4A-8EC5-68AA121524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175FDE-E510-2648-A655-B8407244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6A53DD-F0DE-8F47-8FD9-2FDE06C878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C2F75D-FA2C-D742-9EEE-7443CF1DC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8E220C-B81F-E74D-9952-5671DF8D1B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752D4A-29B4-B444-8817-96442BF99F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83247D6-0B2B-1949-A198-3440AF1116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243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103BB8-7E85-BB4C-ADF1-82E678875D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CBF643-7496-164B-9820-89FA7040CD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AE78F7-F7EA-7C41-ACE7-635CC917B0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B74A60-1086-AA4F-9302-25707A1EA4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665A4D-DE13-AC4B-961A-2005B47AB5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46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EB418B-1DF9-2B4F-A65A-0A7B26C492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</p:spPr>
        <p:txBody>
          <a:bodyPr/>
          <a:lstStyle/>
          <a:p>
            <a:r>
              <a:rPr lang="hu-HU" sz="2100" dirty="0" smtClean="0">
                <a:solidFill>
                  <a:srgbClr val="3C3C3B"/>
                </a:solidFill>
                <a:latin typeface="+mj-lt"/>
              </a:rPr>
              <a:t>FŐCÍM</a:t>
            </a:r>
            <a:endParaRPr lang="hu-HU" sz="2100" dirty="0">
              <a:solidFill>
                <a:srgbClr val="3C3C3B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9BB55D-1261-1F4E-AE96-EBD53E11BA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</p:spPr>
        <p:txBody>
          <a:bodyPr/>
          <a:lstStyle/>
          <a:p>
            <a:r>
              <a:rPr lang="hu-HU" sz="1450" dirty="0" smtClean="0">
                <a:latin typeface="+mj-lt"/>
              </a:rPr>
              <a:t>FELCÍM</a:t>
            </a:r>
            <a:endParaRPr lang="hu-HU" sz="1450" dirty="0">
              <a:latin typeface="+mj-lt"/>
            </a:endParaRPr>
          </a:p>
        </p:txBody>
      </p:sp>
      <p:graphicFrame>
        <p:nvGraphicFramePr>
          <p:cNvPr id="12" name="Table Placeholder 22">
            <a:extLst>
              <a:ext uri="{FF2B5EF4-FFF2-40B4-BE49-F238E27FC236}">
                <a16:creationId xmlns:a16="http://schemas.microsoft.com/office/drawing/2014/main" id="{C38616C7-1B9B-C64E-8282-5FEC5AF7B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919550"/>
              </p:ext>
            </p:extLst>
          </p:nvPr>
        </p:nvGraphicFramePr>
        <p:xfrm>
          <a:off x="239713" y="2359025"/>
          <a:ext cx="8642350" cy="370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1680960157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740731885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589673583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3246420987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1142573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01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14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73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68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4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6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1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5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08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6373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ze betutip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2</Words>
  <Application>Microsoft Office PowerPoint</Application>
  <PresentationFormat>Diavetítés a képernyőre (4:3 oldalarány)</PresentationFormat>
  <Paragraphs>2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Tahoma</vt:lpstr>
      <vt:lpstr>Wingdings</vt:lpstr>
      <vt:lpstr>Default Theme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xmeditor01</dc:creator>
  <cp:lastModifiedBy>Lőrincz Gergő</cp:lastModifiedBy>
  <cp:revision>48</cp:revision>
  <dcterms:created xsi:type="dcterms:W3CDTF">2019-08-01T06:27:51Z</dcterms:created>
  <dcterms:modified xsi:type="dcterms:W3CDTF">2019-10-03T07:02:11Z</dcterms:modified>
</cp:coreProperties>
</file>