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2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8686"/>
    <a:srgbClr val="3C3C3B"/>
    <a:srgbClr val="414042"/>
    <a:srgbClr val="242943"/>
    <a:srgbClr val="07B9D9"/>
    <a:srgbClr val="13B9D9"/>
    <a:srgbClr val="13D3D9"/>
    <a:srgbClr val="50ADC9"/>
    <a:srgbClr val="00B7CC"/>
    <a:srgbClr val="4AA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94664"/>
  </p:normalViewPr>
  <p:slideViewPr>
    <p:cSldViewPr snapToGrid="0" snapToObjects="1">
      <p:cViewPr varScale="1">
        <p:scale>
          <a:sx n="109" d="100"/>
          <a:sy n="109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F7A030-8ABC-9747-A33B-48FCFCB4B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8409C4-5B5E-7942-8EFF-9876FD1CE2B0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34E50-7B58-A948-AD6C-AE9FE31ED67F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C0729F-D400-7E4F-B7B3-443CADC6317B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721B7FD-35D1-8348-B436-AC623EB089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5. FEJEZET</a:t>
            </a:r>
            <a:endParaRPr lang="hu-HU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79C360F-E1FF-4D43-B9AD-787DBD4E9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2429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CÍM</a:t>
            </a:r>
            <a:endParaRPr lang="hu-HU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FF20AD0-558E-7443-96ED-90406BA6AB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300" b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minulparit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incia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inum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</a:t>
            </a:r>
            <a:endParaRPr lang="fr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laspele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ssunt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 dit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750C19-DBEE-FA4D-A044-D38BF8313CCF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29E4E4-DF75-E64C-8D72-9839CB263E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D8409C4-5B5E-7942-8EFF-9876FD1CE2B0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34E50-7B58-A948-AD6C-AE9FE31ED67F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C0729F-D400-7E4F-B7B3-443CADC6317B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721B7FD-35D1-8348-B436-AC623EB089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5. FEJEZET</a:t>
            </a:r>
            <a:endParaRPr lang="hu-HU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579C360F-E1FF-4D43-B9AD-787DBD4E94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1">
                <a:solidFill>
                  <a:srgbClr val="2429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CÍM</a:t>
            </a:r>
            <a:endParaRPr lang="hu-HU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FF20AD0-558E-7443-96ED-90406BA6AB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300" b="0">
                <a:solidFill>
                  <a:srgbClr val="4140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Lent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minulparit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incia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inum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</a:t>
            </a:r>
            <a:endParaRPr lang="fr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laspele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ssunt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ut dit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laut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tem </a:t>
            </a:r>
            <a:r>
              <a:rPr lang="fr" dirty="0" err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quis</a:t>
            </a:r>
            <a:r>
              <a:rPr lang="fr" dirty="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5C18E-DE39-D547-AF4A-9096B7D41314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B75FC6-A2D2-8F44-A8F8-52E80F17E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D63859-EDE5-9D44-92D0-36CED528E4E4}"/>
                </a:ext>
              </a:extLst>
            </p:cNvPr>
            <p:cNvSpPr/>
            <p:nvPr userDrawn="1"/>
          </p:nvSpPr>
          <p:spPr>
            <a:xfrm>
              <a:off x="254109" y="6261834"/>
              <a:ext cx="3577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fld id="{2A605FED-7AC8-4412-BF98-CCE815642EF6}" type="slidenum">
                <a:rPr lang="de-DE" sz="900" b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pPr algn="l">
                  <a:spcBef>
                    <a:spcPct val="50000"/>
                  </a:spcBef>
                  <a:tabLst>
                    <a:tab pos="3948113" algn="ctr"/>
                    <a:tab pos="8128000" algn="r"/>
                    <a:tab pos="8782050" algn="r"/>
                  </a:tabLst>
                  <a:defRPr/>
                </a:pPr>
                <a:t>‹#›</a:t>
              </a:fld>
              <a:endParaRPr lang="en-GB" sz="900" b="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A6EA9CC-947F-8944-8973-5B0AEDB14C7D}"/>
              </a:ext>
            </a:extLst>
          </p:cNvPr>
          <p:cNvSpPr/>
          <p:nvPr userDrawn="1"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D2CAC-4B8D-C64A-B978-9CBE39710006}"/>
              </a:ext>
            </a:extLst>
          </p:cNvPr>
          <p:cNvSpPr/>
          <p:nvPr userDrawn="1"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A3E143-149B-9B48-82B7-E7858EC9C991}"/>
              </a:ext>
            </a:extLst>
          </p:cNvPr>
          <p:cNvSpPr/>
          <p:nvPr userDrawn="1"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A701C30-097B-3847-B6D9-7841E3B4F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86938D0E-9139-F04D-A69A-5D5ECADD5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B0B2E90F-CFF8-6747-BAD8-4C78DB5A2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ED93D94-E037-6A4C-82F5-E84D0E07A2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0D01A5A-9C74-224C-9871-3E32868AA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1C0F7425-DF56-2946-9BED-D7F93AF72B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F032F1B1-EA55-564E-B980-DFD84B2340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2A020BD1-3B9A-8144-97B3-3BED27BD36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B5EB1BD-973D-0F49-9406-7311641045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2771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BB7A101-533E-2A48-A37B-2DFDF8227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5A6EA9CC-947F-8944-8973-5B0AEDB14C7D}"/>
              </a:ext>
            </a:extLst>
          </p:cNvPr>
          <p:cNvSpPr/>
          <p:nvPr userDrawn="1"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CD2CAC-4B8D-C64A-B978-9CBE39710006}"/>
              </a:ext>
            </a:extLst>
          </p:cNvPr>
          <p:cNvSpPr/>
          <p:nvPr userDrawn="1"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A3E143-149B-9B48-82B7-E7858EC9C991}"/>
              </a:ext>
            </a:extLst>
          </p:cNvPr>
          <p:cNvSpPr/>
          <p:nvPr userDrawn="1"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A701C30-097B-3847-B6D9-7841E3B4F5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86938D0E-9139-F04D-A69A-5D5ECADD5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B0B2E90F-CFF8-6747-BAD8-4C78DB5A2D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17067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28446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439824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51202" indent="-20569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1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 is simply dummy text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printing and typesetting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 Ipsum has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the industry’s standard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dummy text ever since the 1500s, 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an unknown printer took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Scrambled it to make a type</a:t>
            </a:r>
            <a:b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specimen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r>
              <a:rPr lang="en" sz="1100" kern="1200" dirty="0">
                <a:solidFill>
                  <a:srgbClr val="3C3C3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it has survived not</a:t>
            </a:r>
          </a:p>
          <a:p>
            <a:pPr marL="171450" indent="-171450">
              <a:lnSpc>
                <a:spcPct val="150000"/>
              </a:lnSpc>
              <a:buClr>
                <a:srgbClr val="13B9D9"/>
              </a:buClr>
              <a:buSzPct val="100000"/>
              <a:buFont typeface="Wingdings" pitchFamily="2" charset="2"/>
              <a:buChar char="§"/>
            </a:pPr>
            <a:endParaRPr lang="hu-HU" sz="1100" dirty="0">
              <a:solidFill>
                <a:srgbClr val="3C3C3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ED93D94-E037-6A4C-82F5-E84D0E07A2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0D01A5A-9C74-224C-9871-3E32868AA9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1C0F7425-DF56-2946-9BED-D7F93AF72B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F032F1B1-EA55-564E-B980-DFD84B2340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2A020BD1-3B9A-8144-97B3-3BED27BD36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B5EB1BD-973D-0F49-9406-7311641045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C622170-76F1-F842-A585-33BB4C4C3FD7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332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D085D2-6868-4A48-8350-D98AAC33C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8D0AEB0-2B96-2F40-B6A3-7587176C9F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LENT MINULPARIT, QUE INCIA IL INUM CUS LASPELE </a:t>
            </a:r>
            <a:b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</a:br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 UT DIT LAUT OFFIC TEM QUIS ET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A4BF8679-E622-2149-AC15-776A37BCE2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Ihicae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nos et lant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oditatur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exernatur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serit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ende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feratium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asperatio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ilicatem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quo et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dolorpo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ssectia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consece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scipsa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labore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re.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881D8B10-1F30-0545-8B8B-94B9C1E19D8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marR="0" lvl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nctiusae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erchili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tatent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nesed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quaecto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dem. Unt,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velendanditi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alitame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cusciti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molorepudio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volorereris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omnihilique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quisquaepedi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excearum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cum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senia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natet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eturibus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:</a:t>
            </a:r>
            <a:endParaRPr lang="hu-HU" sz="10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EE400DFD-FBE6-9449-8239-25EA35CB2C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Ullisque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Quisitibus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Laciliqui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alitior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aditam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rectotatur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asperundist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coriosae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porpore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comnistilique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iatemped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utatibus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pla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bereri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omnimil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totatiisint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utemporum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4AE9729-A431-814A-80E0-9C07190768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Wingdings" pitchFamily="2" charset="2"/>
              <a:buChar char="§"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Laspele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Equod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mosapid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itaquo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aborentur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tiundandae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inum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deliaspit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illati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corecepudae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 is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alasped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viduntem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Busci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occusaperro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net est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sequate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caturem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dus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escit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autem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millaboresci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rehendelent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reperfe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rnatem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nonsequas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Nem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sinvelitas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doloreptat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Cerisit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expellanto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beataep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tatesti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soluptatet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ommodiciaero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quiasperest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cumquia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simendel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everat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illectis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doloreiunt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E3F92BF-662C-9B4F-ADFC-7FE0F612DDDC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780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E238A-AE5F-8F43-B9E6-2CBF5BEA5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B258D5A-90E1-5E4E-A000-5B5F5326A663}"/>
              </a:ext>
            </a:extLst>
          </p:cNvPr>
          <p:cNvGrpSpPr/>
          <p:nvPr userDrawn="1"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C67D60-9053-6A4E-A9BE-A74AC3871930}"/>
                </a:ext>
              </a:extLst>
            </p:cNvPr>
            <p:cNvSpPr/>
            <p:nvPr userDrawn="1"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rgbClr val="4AABC8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D633E2-E3C1-3F4F-B6E0-1C12C8F3F4F9}"/>
                </a:ext>
              </a:extLst>
            </p:cNvPr>
            <p:cNvSpPr txBox="1"/>
            <p:nvPr userDrawn="1"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" sz="900" dirty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  |  </a:t>
              </a:r>
              <a:r>
                <a:rPr lang="hu-HU" sz="90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SZÉCHENYI EGYETEM</a:t>
              </a:r>
              <a:r>
                <a:rPr lang="hu-HU" sz="900" baseline="0" dirty="0" smtClean="0">
                  <a:solidFill>
                    <a:srgbClr val="86868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– UNIVERSITY OF GYŐR</a:t>
              </a:r>
              <a:endParaRPr lang="fr" sz="900" dirty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439D5A-C074-DD4C-8B5F-F791314414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LENT MINULPARIT, QUE INCIA IL INUM CUS LASPELE </a:t>
            </a:r>
            <a:b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</a:br>
            <a:r>
              <a:rPr lang="fr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 UT DIT LAUT OFFIC TEM QUIS ET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2D9ABDE-ECA0-6549-BAAE-BDE00AAEE1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 sz="900" b="1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Ihicae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nos et lant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oditatur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exernatur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serit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ende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feratium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asperatio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ilicatem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sed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quo et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dolorpo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ssectia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consece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scipsa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labore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re.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8CECE3E3-E02E-AF4E-B030-B35A0A4E9C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0" marR="0" lvl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nctiusae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erchili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tatent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nesed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quaecto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dem. Unt,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moles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velendanditi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alitame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cusciti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molorepudio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volorereris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omnihilique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quisquaepedi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excearum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cum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senia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consequam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late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natet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sz="1000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eturibus</a:t>
            </a:r>
            <a:r>
              <a:rPr lang="hu-HU" sz="1000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:</a:t>
            </a:r>
            <a:endParaRPr lang="hu-HU" sz="1000" dirty="0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AA489463-EB7E-2045-A23A-CD79B57907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</p:spPr>
        <p:txBody>
          <a:bodyPr/>
          <a:lstStyle>
            <a:lvl1pPr marL="0" marR="0" indent="0" algn="just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Ullisque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voluptatur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?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Quisitibus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b="1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voluptibus</a:t>
            </a:r>
            <a:r>
              <a:rPr lang="hu-HU" b="1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Laciliqui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alitior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aditam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rectotatur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asperundist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volutatur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ad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coriosae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porpore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comnistilique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Lorrovitatis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conseditiis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esequia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nisimi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ullanih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iliquat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iberestis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eaquam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voluptatem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hic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iatemped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utatibus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pla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latiasi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bereri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imi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omnimil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totatiisint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utemporum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2BF2AD9D-22FB-EA48-9774-D0D8214AB3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tx1"/>
              </a:buClr>
              <a:buFont typeface="Wingdings" pitchFamily="2" charset="2"/>
              <a:buChar char="§"/>
              <a:defRPr sz="100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Laspele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ssunt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laut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offic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Equod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mosapid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itaquo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dolupitas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aborentur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tiundandae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disquo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inum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volore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atia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de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deliaspit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illati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corecepudae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  <a:p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 is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alasped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quam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viduntem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Busci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occusaperro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es net est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fugiasi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apid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modit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sequate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caturem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dus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escit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autem</a:t>
            </a:r>
            <a:endParaRPr lang="hu-HU" dirty="0">
              <a:solidFill>
                <a:srgbClr val="3E3E3D"/>
              </a:solidFill>
              <a:effectLst/>
              <a:latin typeface="Tahoma" panose="020B0604030504040204" pitchFamily="34" charset="0"/>
            </a:endParaRPr>
          </a:p>
          <a:p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Cupta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eost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millaboresci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rehendelent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reperfe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rnatem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nonsequas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vel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is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abo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Nem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etur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sinvelitas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doloreptat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Cerisit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expellanto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beataep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tatesti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soluptatet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ommodiciaero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quiasperest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id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comnis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quiatum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aut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dolorum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et,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as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non con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cumquia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corit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quiae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simendel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mo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everat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illectis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hu-HU" dirty="0" err="1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doloreiunt</a:t>
            </a:r>
            <a:r>
              <a:rPr lang="hu-HU" dirty="0">
                <a:solidFill>
                  <a:srgbClr val="3E3E3D"/>
                </a:solidFill>
                <a:effectLst/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C908F-8086-3546-B33E-2095CD4F8765}"/>
              </a:ext>
            </a:extLst>
          </p:cNvPr>
          <p:cNvSpPr/>
          <p:nvPr userDrawn="1"/>
        </p:nvSpPr>
        <p:spPr>
          <a:xfrm>
            <a:off x="254109" y="6261834"/>
            <a:ext cx="3577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tabLst>
                <a:tab pos="3948113" algn="ctr"/>
                <a:tab pos="8128000" algn="r"/>
                <a:tab pos="8782050" algn="r"/>
              </a:tabLst>
              <a:defRPr/>
            </a:pPr>
            <a:fld id="{2A605FED-7AC8-4412-BF98-CCE815642EF6}" type="slidenum">
              <a:rPr lang="de-DE" sz="900" b="0" smtClean="0">
                <a:solidFill>
                  <a:srgbClr val="8686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>
                <a:spcBef>
                  <a:spcPct val="50000"/>
                </a:spcBef>
                <a:tabLst>
                  <a:tab pos="3948113" algn="ctr"/>
                  <a:tab pos="8128000" algn="r"/>
                  <a:tab pos="8782050" algn="r"/>
                </a:tabLst>
                <a:defRPr/>
              </a:pPr>
              <a:t>‹#›</a:t>
            </a:fld>
            <a:endParaRPr lang="en-GB" sz="900" b="0" dirty="0">
              <a:solidFill>
                <a:srgbClr val="8686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70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1D4EDF-13A8-934A-8396-E0DFFF4B11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507253E3-3CA3-3346-A208-2D54D4FD5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0">
                <a:solidFill>
                  <a:srgbClr val="3C3C3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FŐCÍM</a:t>
            </a:r>
            <a:endParaRPr lang="hu-HU" dirty="0"/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A8CE5FC3-69AF-DA4E-8C27-A5F45B917F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5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11377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22756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34134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645512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FELCÍM</a:t>
            </a:r>
            <a:endParaRPr lang="hu-HU" dirty="0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9DBFB32D-7443-AD44-910E-1EEDB40724F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581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829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78" r:id="rId3"/>
    <p:sldLayoutId id="2147483684" r:id="rId4"/>
    <p:sldLayoutId id="2147483682" r:id="rId5"/>
    <p:sldLayoutId id="2147483685" r:id="rId6"/>
    <p:sldLayoutId id="2147483679" r:id="rId7"/>
  </p:sldLayoutIdLst>
  <p:txStyles>
    <p:titleStyle>
      <a:lvl1pPr algn="l" defTabSz="822757" rtl="0" eaLnBrk="1" latinLnBrk="0" hangingPunct="1">
        <a:lnSpc>
          <a:spcPct val="90000"/>
        </a:lnSpc>
        <a:spcBef>
          <a:spcPct val="0"/>
        </a:spcBef>
        <a:buNone/>
        <a:defRPr sz="39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690" indent="-205690" algn="l" defTabSz="822757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067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446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824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202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2581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3958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5338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6715" indent="-205690" algn="l" defTabSz="822757" rtl="0" eaLnBrk="1" latinLnBrk="0" hangingPunct="1">
        <a:lnSpc>
          <a:spcPct val="90000"/>
        </a:lnSpc>
        <a:spcBef>
          <a:spcPts val="449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378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757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134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514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6891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270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48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026" algn="l" defTabSz="822757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11" userDrawn="1">
          <p15:clr>
            <a:srgbClr val="F26B43"/>
          </p15:clr>
        </p15:guide>
        <p15:guide id="2" pos="3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5BA2B7-C9EC-E44B-8EB9-3ACCD4192F53}"/>
              </a:ext>
            </a:extLst>
          </p:cNvPr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4AABC8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CB841-CED0-D548-8B5A-628A3670D0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19328D-2470-1B4A-B614-80E80E745B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A5FA17-38DC-1C4A-8571-8DE8BF8262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9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5F2D6-336B-C24A-9BBC-FBC193BF38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7F478F-B074-8144-B9A3-F1AF851D2B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B4BD42-6ED8-BE49-B8DD-17877F324B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3A2ED6-244C-A24A-8FFB-881D9572D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BABD16-7A20-7148-AB28-B97D1C2CC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6E0C3F-C39A-B44F-B6FB-5DFE5D2112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B9DEFA-B66E-FA47-9AF9-475E22FC2A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336149-C387-8C41-B11F-297056C165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F359B4-5740-914B-B607-7255067C6B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955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96383B-25CA-C948-908D-AEC46FAF7E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04CA2C9-385D-944D-AD3D-21998CFEA5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9D2C555-7E21-704B-AED2-6464928CA0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3F14ADC-F2E4-4648-B35D-9765DDBEED2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FF7A699-6231-7743-A5FF-B0CC0D0784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00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EB418B-1DF9-2B4F-A65A-0A7B26C49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9BB55D-1261-1F4E-AE96-EBD53E11BA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23" name="Table Placeholder 22">
            <a:extLst>
              <a:ext uri="{FF2B5EF4-FFF2-40B4-BE49-F238E27FC236}">
                <a16:creationId xmlns:a16="http://schemas.microsoft.com/office/drawing/2014/main" id="{C38616C7-1B9B-C64E-8282-5FEC5AF7B2DE}"/>
              </a:ext>
            </a:extLst>
          </p:cNvPr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3326981440"/>
              </p:ext>
            </p:extLst>
          </p:nvPr>
        </p:nvGraphicFramePr>
        <p:xfrm>
          <a:off x="239713" y="2359025"/>
          <a:ext cx="864235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1680960157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740731885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589673583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3246420987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1142573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01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4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73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68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94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960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11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358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08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3022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ze betutip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0</Words>
  <Application>Microsoft Office PowerPoint</Application>
  <PresentationFormat>Diavetítés a képernyőre (4:3 oldalarány)</PresentationFormat>
  <Paragraphs>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Tahoma</vt:lpstr>
      <vt:lpstr>Wingdings</vt:lpstr>
      <vt:lpstr>Default Theme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xmeditor01</dc:creator>
  <cp:lastModifiedBy>Lőrincz Gergő</cp:lastModifiedBy>
  <cp:revision>49</cp:revision>
  <dcterms:created xsi:type="dcterms:W3CDTF">2019-08-01T06:27:51Z</dcterms:created>
  <dcterms:modified xsi:type="dcterms:W3CDTF">2019-10-03T07:00:49Z</dcterms:modified>
</cp:coreProperties>
</file>