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64" r:id="rId4"/>
    <p:sldId id="261" r:id="rId5"/>
    <p:sldId id="262" r:id="rId6"/>
    <p:sldId id="263" r:id="rId7"/>
    <p:sldId id="265" r:id="rId8"/>
    <p:sldId id="266" r:id="rId9"/>
  </p:sldIdLst>
  <p:sldSz cx="9144000" cy="5143500" type="screen16x9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8686"/>
    <a:srgbClr val="3C3C3B"/>
    <a:srgbClr val="414042"/>
    <a:srgbClr val="242943"/>
    <a:srgbClr val="07B9D9"/>
    <a:srgbClr val="13B9D9"/>
    <a:srgbClr val="13D3D9"/>
    <a:srgbClr val="50ADC9"/>
    <a:srgbClr val="00B7CC"/>
    <a:srgbClr val="4AAB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Világos stíl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Sötét stílu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90"/>
    <p:restoredTop sz="94664"/>
  </p:normalViewPr>
  <p:slideViewPr>
    <p:cSldViewPr snapToGrid="0" snapToObjects="1">
      <p:cViewPr>
        <p:scale>
          <a:sx n="185" d="100"/>
          <a:sy n="185" d="100"/>
        </p:scale>
        <p:origin x="416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B803637-1D47-274F-8497-BC802DC345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D8409C4-5B5E-7942-8EFF-9876FD1CE2B0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34E50-7B58-A948-AD6C-AE9FE31ED67F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C0729F-D400-7E4F-B7B3-443CADC6317B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721B7FD-35D1-8348-B436-AC623EB089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076" y="1711541"/>
            <a:ext cx="3106394" cy="4323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5. FEJEZET</a:t>
            </a:r>
            <a:endParaRPr lang="hu-HU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79C360F-E1FF-4D43-B9AD-787DBD4E94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552" y="2170596"/>
            <a:ext cx="3106394" cy="319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50" b="1">
                <a:solidFill>
                  <a:srgbClr val="2429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CÍM</a:t>
            </a:r>
            <a:endParaRPr lang="hu-HU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FF20AD0-558E-7443-96ED-90406BA6AB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554" y="2625756"/>
            <a:ext cx="3888989" cy="4387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FontTx/>
              <a:buNone/>
              <a:defRPr sz="975" b="0">
                <a:solidFill>
                  <a:srgbClr val="414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minulparit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que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incia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inum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</a:t>
            </a:r>
            <a:endParaRPr lang="fr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laspele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ssunt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 dit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750C19-DBEE-FA4D-A044-D38BF8313CCF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 up of a mans face&#10;&#10;Description automatically generated">
            <a:extLst>
              <a:ext uri="{FF2B5EF4-FFF2-40B4-BE49-F238E27FC236}">
                <a16:creationId xmlns:a16="http://schemas.microsoft.com/office/drawing/2014/main" id="{2E651347-27D6-2E4A-9206-9E4A102DE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2868BE9-08AA-5644-B837-B48D3045CD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076" y="1711541"/>
            <a:ext cx="3106394" cy="4323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5. FEJEZET</a:t>
            </a:r>
            <a:endParaRPr lang="hu-H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74A9132-7A74-7144-86BC-DCFB3890BA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552" y="2170596"/>
            <a:ext cx="3106394" cy="319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50" b="1">
                <a:solidFill>
                  <a:srgbClr val="2429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CÍM</a:t>
            </a:r>
            <a:endParaRPr lang="hu-H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CDDC839-0056-F440-AE1E-3E3908D239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554" y="2625756"/>
            <a:ext cx="3888989" cy="4387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FontTx/>
              <a:buNone/>
              <a:defRPr sz="975" b="0">
                <a:solidFill>
                  <a:srgbClr val="414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minulparit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que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incia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inum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</a:t>
            </a:r>
            <a:endParaRPr lang="fr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laspele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ssunt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 dit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0C689A-C956-7D4B-BE30-5C380E6486BB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2E6147F-F70E-9B47-9454-38C0D0435566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BA6A72-D198-0247-8B78-01D9DB1BA541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C52AE7E-2419-7845-BB79-DC9AC1A825CA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2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C21FB5-3A53-924D-8B92-AFD4B4906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A6EA9CC-947F-8944-8973-5B0AEDB14C7D}"/>
              </a:ext>
            </a:extLst>
          </p:cNvPr>
          <p:cNvSpPr/>
          <p:nvPr userDrawn="1"/>
        </p:nvSpPr>
        <p:spPr>
          <a:xfrm>
            <a:off x="632518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CD2CAC-4B8D-C64A-B978-9CBE39710006}"/>
              </a:ext>
            </a:extLst>
          </p:cNvPr>
          <p:cNvSpPr/>
          <p:nvPr userDrawn="1"/>
        </p:nvSpPr>
        <p:spPr>
          <a:xfrm>
            <a:off x="3323986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A3E143-149B-9B48-82B7-E7858EC9C991}"/>
              </a:ext>
            </a:extLst>
          </p:cNvPr>
          <p:cNvSpPr/>
          <p:nvPr userDrawn="1"/>
        </p:nvSpPr>
        <p:spPr>
          <a:xfrm>
            <a:off x="6045813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A701C30-097B-3847-B6D9-7841E3B4F5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335" y="2125422"/>
            <a:ext cx="2631476" cy="2281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None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86938D0E-9139-F04D-A69A-5D5ECADD5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1378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B0B2E90F-CFF8-6747-BAD8-4C78DB5A2D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2422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ED93D94-E037-6A4C-82F5-E84D0E07A2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610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60D01A5A-9C74-224C-9871-3E32868AA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610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1C0F7425-DF56-2946-9BED-D7F93AF72B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873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032F1B1-EA55-564E-B980-DFD84B2340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873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2A020BD1-3B9A-8144-97B3-3BED27BD36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2422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CB5EB1BD-973D-0F49-9406-7311641045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2422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D80109-8A88-CB41-9D04-63D7B701ED2C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B1C176B-0018-6445-B955-6B7C39A9268B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C7037A-994C-0C4E-B381-979B4A2FF02F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D300421-81F5-C04F-A31F-2AC26744AC89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7713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C4D658D-C99F-8043-9597-5D0DFA239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7B163D-42F0-EC4D-878F-E908972E6C39}"/>
              </a:ext>
            </a:extLst>
          </p:cNvPr>
          <p:cNvSpPr/>
          <p:nvPr userDrawn="1"/>
        </p:nvSpPr>
        <p:spPr>
          <a:xfrm>
            <a:off x="632518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F5B9D5-F1C8-1145-9335-77779F8D10C3}"/>
              </a:ext>
            </a:extLst>
          </p:cNvPr>
          <p:cNvSpPr/>
          <p:nvPr userDrawn="1"/>
        </p:nvSpPr>
        <p:spPr>
          <a:xfrm>
            <a:off x="3323986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73BBEE-19E9-3E47-913B-B2E842D6E815}"/>
              </a:ext>
            </a:extLst>
          </p:cNvPr>
          <p:cNvSpPr/>
          <p:nvPr userDrawn="1"/>
        </p:nvSpPr>
        <p:spPr>
          <a:xfrm>
            <a:off x="6045813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A480D1D7-BBAD-2A40-8341-E9F4E22ED0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335" y="2125422"/>
            <a:ext cx="2631476" cy="2281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None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B2821C1A-61E9-4441-B431-F05872DC28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1378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B52D765E-93ED-6049-A2C0-8C6697D76A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2422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 Placeholder 37">
            <a:extLst>
              <a:ext uri="{FF2B5EF4-FFF2-40B4-BE49-F238E27FC236}">
                <a16:creationId xmlns:a16="http://schemas.microsoft.com/office/drawing/2014/main" id="{00C5021D-0A66-D544-92C2-DD6EB30483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610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0" name="Text Placeholder 37">
            <a:extLst>
              <a:ext uri="{FF2B5EF4-FFF2-40B4-BE49-F238E27FC236}">
                <a16:creationId xmlns:a16="http://schemas.microsoft.com/office/drawing/2014/main" id="{2145BF33-D285-064F-8C49-D43D175CD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610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31" name="Text Placeholder 37">
            <a:extLst>
              <a:ext uri="{FF2B5EF4-FFF2-40B4-BE49-F238E27FC236}">
                <a16:creationId xmlns:a16="http://schemas.microsoft.com/office/drawing/2014/main" id="{3962D0BA-601E-744D-85C1-8A8CC7273A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873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3" name="Text Placeholder 37">
            <a:extLst>
              <a:ext uri="{FF2B5EF4-FFF2-40B4-BE49-F238E27FC236}">
                <a16:creationId xmlns:a16="http://schemas.microsoft.com/office/drawing/2014/main" id="{AA645485-9011-7E4C-AFF9-788E43E598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873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34" name="Text Placeholder 37">
            <a:extLst>
              <a:ext uri="{FF2B5EF4-FFF2-40B4-BE49-F238E27FC236}">
                <a16:creationId xmlns:a16="http://schemas.microsoft.com/office/drawing/2014/main" id="{D6C9F40D-44A2-B444-9A15-C8E7B6B289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2422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7" name="Text Placeholder 37">
            <a:extLst>
              <a:ext uri="{FF2B5EF4-FFF2-40B4-BE49-F238E27FC236}">
                <a16:creationId xmlns:a16="http://schemas.microsoft.com/office/drawing/2014/main" id="{8FDAE188-7775-A14B-B88E-857368E262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2422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B028E0-B2E0-C742-90E5-EA6B1D72E7A0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3B38D01-33E0-2043-8619-3643AD99F9DB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213DF78-935E-734B-9A12-291EBBE0861B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7194A94-DE71-B546-BBC2-2726D95B1D6E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3322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71F4BA-5823-F641-899D-BC101B4EF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02E2783-A55D-0946-A9FE-0B309B3B378A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A580AF-85AB-B44E-8D6B-D5CFFB9BE293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0152BD-3642-7446-8CFE-6A6A1FF63F48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5F68C-CA3E-5A40-A628-0E84970A3B49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747683F-C18C-7E42-BB4A-134FF4A2C5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761" y="1043478"/>
            <a:ext cx="8171953" cy="620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LENT MINULPARIT, QUE INCIA IL INUM CUS LASPELE </a:t>
            </a:r>
            <a:b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</a:br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 UT DIT LAUT OFFIC TEM QUIS ET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35B8E49-77FC-0247-A5DE-A4E146F14D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0637" y="1709318"/>
            <a:ext cx="8198700" cy="30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Ihicae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nos et lant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oditatur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exernatur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serit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ende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feratium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asperatio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ilicatem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quo et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dolorpo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ssectia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consece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scipsa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labore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re.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B923BB7C-6C46-7346-AAFE-828484F96A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636" y="2233823"/>
            <a:ext cx="830487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8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0" marR="0" lvl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nctiusae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erchili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tatent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nesed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quaecto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dem. Unt,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velendanditi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alitame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cusciti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molorepudio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volorereris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omnihilique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quisquaepedi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excearum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cum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senia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natet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eturibus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:</a:t>
            </a:r>
            <a:endParaRPr lang="hu-HU" sz="750" dirty="0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96A9F4EF-1835-424F-B09D-D3D3688AA6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386" y="3830949"/>
            <a:ext cx="829112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Ullisque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Quisitibus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Laciliqui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alitior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aditam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rectotatur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asperundist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coriosae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porpore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comnistilique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iatemped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utatibus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pla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bereri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omnimil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totatiisint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utemporum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C742EE3C-01DB-754B-B35F-7439E623D5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512" y="2838522"/>
            <a:ext cx="8304725" cy="8829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tx1"/>
              </a:buClr>
              <a:buFont typeface="Wingdings" pitchFamily="2" charset="2"/>
              <a:buChar char="§"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Laspele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Equod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mosapid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itaquo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aborentur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tiundandae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inum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deliaspit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illati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corecepudae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 is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alasped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viduntem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Busci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occusaperro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net est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sequate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caturem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dus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escit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autem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millaboresci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rehendelent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reperfe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rnatem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nonsequas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Nem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sinvelitas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doloreptat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Cerisit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expellanto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beataep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tatesti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soluptatet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ommodiciaero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quiasperest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cumquia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simendel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everat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illectis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doloreiunt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77780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2956DD0-0C9F-6245-882C-CDD2EBAD29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1439D5A-C074-DD4C-8B5F-F791314414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761" y="1043478"/>
            <a:ext cx="8171953" cy="620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LENT MINULPARIT, QUE INCIA IL INUM CUS LASPELE </a:t>
            </a:r>
            <a:b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</a:br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 UT DIT LAUT OFFIC TEM QUIS ET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2D9ABDE-ECA0-6549-BAAE-BDE00AAEE1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0637" y="1709318"/>
            <a:ext cx="8198700" cy="30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Ihicae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nos et lant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oditatur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exernatur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serit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ende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feratium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asperatio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ilicatem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quo et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dolorpo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ssectia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consece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scipsa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labore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re.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CECE3E3-E02E-AF4E-B030-B35A0A4E9C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636" y="2233823"/>
            <a:ext cx="830487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8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0" marR="0" lvl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nctiusae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erchili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tatent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nesed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quaecto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dem. Unt,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velendanditi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alitame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cusciti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molorepudio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volorereris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omnihilique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quisquaepedi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excearum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cum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senia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natet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eturibus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:</a:t>
            </a:r>
            <a:endParaRPr lang="hu-HU" sz="750" dirty="0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AA489463-EB7E-2045-A23A-CD79B57907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386" y="3830949"/>
            <a:ext cx="829112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Ullisque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Quisitibus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Laciliqui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alitior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aditam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rectotatur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asperundist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coriosae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porpore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comnistilique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iatemped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utatibus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pla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bereri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omnimil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totatiisint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utemporum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2BF2AD9D-22FB-EA48-9774-D0D8214AB3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512" y="2838522"/>
            <a:ext cx="8304725" cy="8829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tx1"/>
              </a:buClr>
              <a:buFont typeface="Wingdings" pitchFamily="2" charset="2"/>
              <a:buChar char="§"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Laspele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Equod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mosapid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itaquo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aborentur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tiundandae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inum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deliaspit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illati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corecepudae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 is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alasped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viduntem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Busci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occusaperro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net est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sequate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caturem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dus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escit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autem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millaboresci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rehendelent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reperfe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rnatem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nonsequas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Nem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sinvelitas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doloreptat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Cerisit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expellanto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beataep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tatesti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soluptatet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ommodiciaero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quiasperest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cumquia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simendel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everat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illectis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doloreiunt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C04246-8DF0-DE47-B3E6-48C437140BB2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18D988F-DCC6-934E-B738-0A3C1538460D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86DE79-42D9-A047-A572-23923C909C77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49507A4-ED69-0346-ABCF-83A6C1745E50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2705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BC887C-ABF1-B649-87E7-1DE36ECBE4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507253E3-3CA3-3346-A208-2D54D4FD5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85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A8CE5FC3-69AF-DA4E-8C27-A5F45B917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985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DBFB32D-7443-AD44-910E-1EEDB40724F5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39486" y="1769270"/>
            <a:ext cx="8643256" cy="2917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15815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B91114A-335F-7940-B9A0-64FDDA4A3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507253E3-3CA3-3346-A208-2D54D4FD5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85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A8CE5FC3-69AF-DA4E-8C27-A5F45B917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985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DBFB32D-7443-AD44-910E-1EEDB40724F5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39486" y="1769270"/>
            <a:ext cx="8643256" cy="2917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5360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29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3" r:id="rId2"/>
    <p:sldLayoutId id="2147483678" r:id="rId3"/>
    <p:sldLayoutId id="2147483684" r:id="rId4"/>
    <p:sldLayoutId id="2147483682" r:id="rId5"/>
    <p:sldLayoutId id="2147483685" r:id="rId6"/>
    <p:sldLayoutId id="2147483679" r:id="rId7"/>
    <p:sldLayoutId id="2147483686" r:id="rId8"/>
  </p:sldLayoutIdLst>
  <p:txStyles>
    <p:titleStyle>
      <a:lvl1pPr algn="l" defTabSz="617068" rtl="0" eaLnBrk="1" latinLnBrk="0" hangingPunct="1">
        <a:lnSpc>
          <a:spcPct val="90000"/>
        </a:lnSpc>
        <a:spcBef>
          <a:spcPct val="0"/>
        </a:spcBef>
        <a:buNone/>
        <a:defRPr sz="296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268" indent="-154268" algn="l" defTabSz="617068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800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335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8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402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6936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469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004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2536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534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068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601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136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2668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203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59736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270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511" userDrawn="1">
          <p15:clr>
            <a:srgbClr val="F26B43"/>
          </p15:clr>
        </p15:guide>
        <p15:guide id="2" pos="3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F33A8C-9297-814B-AD7B-5F45206C9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2018EA-9074-EC49-8BAF-05105061EA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D64F93-EB20-7E49-BFB0-EF04DA2CAF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3937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8DFD281-7651-3F42-B923-4F448D316D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77B3F4C-20E6-974A-99A7-61FFC727C5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98C7996-FF47-8840-AEA9-440B06918B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6204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366D20-64F0-2F4E-90EC-470F89D6E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5AA77-78E8-B94A-9993-E23A3470B9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A9EB8-D38F-6044-B9A4-38DDF70283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536ABB3-5D84-534F-B327-49186F056C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ADFBE4-FB6A-6044-AF62-1DAC34BB07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DED046-AC79-B94B-A88C-B7B091DEDA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A2B6728-5B13-8642-8065-F162E28CA2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4EE6AB0-7F3F-5848-B4D1-CA407E5391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496D2C4-9F81-6345-B69F-A6ABA75649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9550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BF366D-0665-8145-8D18-F6D5A5E6E8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C6F07-8B6B-2741-99A6-91610CD44A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860DF-74AC-7A43-AD7A-D3836AEC38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C0EE4-BB7E-B942-A642-017A257F8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EEAB70-F5C6-A540-8C79-9333984A10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4BA2DA-C6F4-794D-91D6-9FA968E41D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963E27-36FA-D441-9FD7-87611E6E1E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CD9CA2C-0591-0A4F-BCFB-B0A0642A98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39EEAF-445C-4143-9A2B-8B8294FD40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243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9D2A75-A6A8-FB43-A652-4B91AC644E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12BA1-4DF1-6846-852F-863FBEC1AE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B2CD6-753A-2A4C-AABF-10651B53E4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7192CC-5AFC-0742-BC32-364732CA4D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96067C-D773-1D48-A491-D4B0BA6C14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900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72986-E4E1-204D-AF13-88B82F626A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694DF-85FA-1C44-8139-B67BB00B34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D608B-6814-1542-94A3-3806AB9457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211DF9-EBE0-C44E-8258-3D659F513A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E46A30-3DC1-A546-B59A-AEBC8AD595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0463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48C28-A089-7C4D-B138-445E76B6D5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15018F-388D-A546-AEC4-D4FC2BCA35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23" name="Table Placeholder 22">
            <a:extLst>
              <a:ext uri="{FF2B5EF4-FFF2-40B4-BE49-F238E27FC236}">
                <a16:creationId xmlns:a16="http://schemas.microsoft.com/office/drawing/2014/main" id="{C38616C7-1B9B-C64E-8282-5FEC5AF7B2DE}"/>
              </a:ext>
            </a:extLst>
          </p:cNvPr>
          <p:cNvGraphicFramePr>
            <a:graphicFrameLocks noGrp="1"/>
          </p:cNvGraphicFramePr>
          <p:nvPr>
            <p:ph type="tbl" sz="quarter" idx="15"/>
            <p:extLst>
              <p:ext uri="{D42A27DB-BD31-4B8C-83A1-F6EECF244321}">
                <p14:modId xmlns:p14="http://schemas.microsoft.com/office/powerpoint/2010/main" val="3326981440"/>
              </p:ext>
            </p:extLst>
          </p:nvPr>
        </p:nvGraphicFramePr>
        <p:xfrm>
          <a:off x="239713" y="1770063"/>
          <a:ext cx="8642355" cy="27813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28471">
                  <a:extLst>
                    <a:ext uri="{9D8B030D-6E8A-4147-A177-3AD203B41FA5}">
                      <a16:colId xmlns:a16="http://schemas.microsoft.com/office/drawing/2014/main" val="1680960157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2740731885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589673583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3246420987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114257319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334001735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5814191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74526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273573834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59168112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278494611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364496014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23611863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0135873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91082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302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C2A3F59-77DE-4E46-B7F0-F02FBBACAD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179F860-EA86-3B4A-A0F5-ABD999381B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61D109E1-6CED-EA4B-A07C-6E6FF1660CA2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271820310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sze_szinek">
      <a:dk1>
        <a:srgbClr val="07B9D9"/>
      </a:dk1>
      <a:lt1>
        <a:srgbClr val="FFFFFF"/>
      </a:lt1>
      <a:dk2>
        <a:srgbClr val="242843"/>
      </a:dk2>
      <a:lt2>
        <a:srgbClr val="D1D3D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ze betutipu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</TotalTime>
  <Words>0</Words>
  <Application>Microsoft Macintosh PowerPoint</Application>
  <PresentationFormat>On-screen Show (16:9)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Tahoma</vt:lpstr>
      <vt:lpstr>Wingdings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xmeditor01</dc:creator>
  <cp:lastModifiedBy>xmeditor01</cp:lastModifiedBy>
  <cp:revision>51</cp:revision>
  <dcterms:created xsi:type="dcterms:W3CDTF">2019-08-01T06:27:51Z</dcterms:created>
  <dcterms:modified xsi:type="dcterms:W3CDTF">2019-12-18T14:51:00Z</dcterms:modified>
</cp:coreProperties>
</file>